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4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6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7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6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4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7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2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453B-51ED-44F6-9C5F-858D699C2B5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20DB2-FC91-4258-B8F4-371D60112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5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95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2</cp:revision>
  <dcterms:created xsi:type="dcterms:W3CDTF">2011-10-19T18:58:37Z</dcterms:created>
  <dcterms:modified xsi:type="dcterms:W3CDTF">2011-10-20T17:11:22Z</dcterms:modified>
</cp:coreProperties>
</file>