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56" r:id="rId3"/>
  </p:sldMasterIdLst>
  <p:sldIdLst>
    <p:sldId id="256" r:id="rId4"/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4" d="100"/>
          <a:sy n="154" d="100"/>
        </p:scale>
        <p:origin x="-96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33350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644129"/>
            <a:ext cx="7772400" cy="34289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A11-5147-1A45-B0A0-C6610EF17B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828800" y="1371600"/>
            <a:ext cx="7010400" cy="3200400"/>
          </a:xfrm>
        </p:spPr>
        <p:txBody>
          <a:bodyPr/>
          <a:lstStyle>
            <a:lvl1pPr>
              <a:defRPr sz="2800" b="0" i="0">
                <a:solidFill>
                  <a:schemeClr val="tx2"/>
                </a:solidFill>
                <a:latin typeface="Times New Roman"/>
                <a:cs typeface="Times New Roman"/>
              </a:defRPr>
            </a:lvl1pPr>
            <a:lvl2pPr>
              <a:defRPr sz="2000">
                <a:latin typeface="Verdana"/>
                <a:cs typeface="Verdana"/>
              </a:defRPr>
            </a:lvl2pPr>
            <a:lvl3pPr>
              <a:defRPr sz="1800">
                <a:latin typeface="Verdana"/>
                <a:cs typeface="Verdana"/>
              </a:defRPr>
            </a:lvl3pPr>
            <a:lvl4pPr>
              <a:defRPr sz="1600">
                <a:latin typeface="Verdana"/>
                <a:cs typeface="Verdana"/>
              </a:defRPr>
            </a:lvl4pPr>
            <a:lvl5pPr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33350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644129"/>
            <a:ext cx="7772400" cy="34289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A11-5147-1A45-B0A0-C6610EF17B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792842" y="1371600"/>
            <a:ext cx="3429000" cy="3200400"/>
          </a:xfrm>
        </p:spPr>
        <p:txBody>
          <a:bodyPr/>
          <a:lstStyle>
            <a:lvl1pPr>
              <a:defRPr sz="2800" b="0" i="0">
                <a:solidFill>
                  <a:schemeClr val="tx2"/>
                </a:solidFill>
                <a:latin typeface="Times New Roman"/>
                <a:cs typeface="Times New Roman"/>
              </a:defRPr>
            </a:lvl1pPr>
            <a:lvl2pPr>
              <a:defRPr sz="2000">
                <a:latin typeface="Verdana"/>
                <a:cs typeface="Verdana"/>
              </a:defRPr>
            </a:lvl2pPr>
            <a:lvl3pPr>
              <a:defRPr sz="1800">
                <a:latin typeface="Verdana"/>
                <a:cs typeface="Verdana"/>
              </a:defRPr>
            </a:lvl3pPr>
            <a:lvl4pPr>
              <a:defRPr sz="1600">
                <a:latin typeface="Verdana"/>
                <a:cs typeface="Verdana"/>
              </a:defRPr>
            </a:lvl4pPr>
            <a:lvl5pPr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4"/>
          </p:nvPr>
        </p:nvSpPr>
        <p:spPr>
          <a:xfrm>
            <a:off x="5486400" y="1371600"/>
            <a:ext cx="3429000" cy="3200400"/>
          </a:xfrm>
        </p:spPr>
        <p:txBody>
          <a:bodyPr/>
          <a:lstStyle>
            <a:lvl1pPr>
              <a:defRPr sz="2800" b="0" i="0">
                <a:solidFill>
                  <a:schemeClr val="tx2"/>
                </a:solidFill>
                <a:latin typeface="Times New Roman"/>
                <a:cs typeface="Times New Roman"/>
              </a:defRPr>
            </a:lvl1pPr>
            <a:lvl2pPr>
              <a:defRPr sz="2000">
                <a:latin typeface="Verdana"/>
                <a:cs typeface="Verdana"/>
              </a:defRPr>
            </a:lvl2pPr>
            <a:lvl3pPr>
              <a:defRPr sz="1800">
                <a:latin typeface="Verdana"/>
                <a:cs typeface="Verdana"/>
              </a:defRPr>
            </a:lvl3pPr>
            <a:lvl4pPr>
              <a:defRPr sz="1600">
                <a:latin typeface="Verdana"/>
                <a:cs typeface="Verdana"/>
              </a:defRPr>
            </a:lvl4pPr>
            <a:lvl5pPr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8DA11-5147-1A45-B0A0-C6610EF17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351"/>
            <a:ext cx="7772400" cy="17716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1650"/>
            <a:ext cx="6400800" cy="971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tx2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628651"/>
            <a:ext cx="5867400" cy="9143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1543050"/>
            <a:ext cx="5181600" cy="268605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895600" y="1485900"/>
            <a:ext cx="5791200" cy="3371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9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4743450"/>
            <a:ext cx="33528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0" i="0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434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 i="0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fld id="{7528DA11-5147-1A45-B0A0-C6610EF17B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85800"/>
            <a:ext cx="9144000" cy="253746"/>
          </a:xfrm>
          <a:prstGeom prst="rect">
            <a:avLst/>
          </a:prstGeom>
          <a:gradFill flip="none" rotWithShape="1">
            <a:gsLst>
              <a:gs pos="65000">
                <a:srgbClr val="404040"/>
              </a:gs>
              <a:gs pos="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66750"/>
            <a:ext cx="70104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31494"/>
            <a:ext cx="1602533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1400" b="0" i="0" kern="1200">
          <a:solidFill>
            <a:schemeClr val="bg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2822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429001"/>
            <a:ext cx="9144000" cy="252221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509" y="4019550"/>
            <a:ext cx="1825106" cy="7810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3600" b="0" i="0" kern="1200">
          <a:solidFill>
            <a:schemeClr val="tx2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514350"/>
            <a:ext cx="5791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1600201"/>
            <a:ext cx="5791200" cy="2994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822704" cy="5143500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0"/>
            <a:ext cx="338328" cy="5143500"/>
          </a:xfrm>
          <a:prstGeom prst="rect">
            <a:avLst/>
          </a:prstGeom>
          <a:gradFill flip="none" rotWithShape="1">
            <a:gsLst>
              <a:gs pos="12000">
                <a:schemeClr val="accent3"/>
              </a:gs>
              <a:gs pos="100000">
                <a:srgbClr val="FFFFFF"/>
              </a:gs>
            </a:gsLst>
            <a:lin ang="19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0" y="4324350"/>
            <a:ext cx="1566687" cy="670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2" r:id="rId3"/>
    <p:sldLayoutId id="2147483663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28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6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USAMPLE_1D_2-OU-stacked-Sail_16x9">
  <a:themeElements>
    <a:clrScheme name="Main OU">
      <a:dk1>
        <a:srgbClr val="AF8E37"/>
      </a:dk1>
      <a:lt1>
        <a:srgbClr val="FFFFFF"/>
      </a:lt1>
      <a:dk2>
        <a:srgbClr val="000000"/>
      </a:dk2>
      <a:lt2>
        <a:srgbClr val="DFD3B5"/>
      </a:lt2>
      <a:accent1>
        <a:srgbClr val="C0C0C0"/>
      </a:accent1>
      <a:accent2>
        <a:srgbClr val="808080"/>
      </a:accent2>
      <a:accent3>
        <a:srgbClr val="404040"/>
      </a:accent3>
      <a:accent4>
        <a:srgbClr val="840831"/>
      </a:accent4>
      <a:accent5>
        <a:srgbClr val="006699"/>
      </a:accent5>
      <a:accent6>
        <a:srgbClr val="AF8E37"/>
      </a:accent6>
      <a:hlink>
        <a:srgbClr val="006699"/>
      </a:hlink>
      <a:folHlink>
        <a:srgbClr val="00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in OU">
      <a:dk1>
        <a:srgbClr val="AF8E37"/>
      </a:dk1>
      <a:lt1>
        <a:srgbClr val="FFFFFF"/>
      </a:lt1>
      <a:dk2>
        <a:srgbClr val="000000"/>
      </a:dk2>
      <a:lt2>
        <a:srgbClr val="DFD3B5"/>
      </a:lt2>
      <a:accent1>
        <a:srgbClr val="C0C0C0"/>
      </a:accent1>
      <a:accent2>
        <a:srgbClr val="808080"/>
      </a:accent2>
      <a:accent3>
        <a:srgbClr val="404040"/>
      </a:accent3>
      <a:accent4>
        <a:srgbClr val="840831"/>
      </a:accent4>
      <a:accent5>
        <a:srgbClr val="006699"/>
      </a:accent5>
      <a:accent6>
        <a:srgbClr val="AF8E37"/>
      </a:accent6>
      <a:hlink>
        <a:srgbClr val="006699"/>
      </a:hlink>
      <a:folHlink>
        <a:srgbClr val="00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Main OU">
      <a:dk1>
        <a:srgbClr val="AF8E37"/>
      </a:dk1>
      <a:lt1>
        <a:srgbClr val="FFFFFF"/>
      </a:lt1>
      <a:dk2>
        <a:srgbClr val="000000"/>
      </a:dk2>
      <a:lt2>
        <a:srgbClr val="DFD3B5"/>
      </a:lt2>
      <a:accent1>
        <a:srgbClr val="C0C0C0"/>
      </a:accent1>
      <a:accent2>
        <a:srgbClr val="808080"/>
      </a:accent2>
      <a:accent3>
        <a:srgbClr val="404040"/>
      </a:accent3>
      <a:accent4>
        <a:srgbClr val="840831"/>
      </a:accent4>
      <a:accent5>
        <a:srgbClr val="006699"/>
      </a:accent5>
      <a:accent6>
        <a:srgbClr val="AF8E37"/>
      </a:accent6>
      <a:hlink>
        <a:srgbClr val="006699"/>
      </a:hlink>
      <a:folHlink>
        <a:srgbClr val="00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OUSAMPLE_1D_2-OU-stacked-Sail_16x9.potx</Template>
  <TotalTime>1106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OUSAMPLE_1D_2-OU-stacked-Sail_16x9</vt:lpstr>
      <vt:lpstr>Office Theme</vt:lpstr>
      <vt:lpstr>Office Theme</vt:lpstr>
      <vt:lpstr>PowerPoint Presentation</vt:lpstr>
      <vt:lpstr>PowerPoint Presentation</vt:lpstr>
    </vt:vector>
  </TitlesOfParts>
  <Company>Oakland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Debra Lashbrook</dc:creator>
  <cp:lastModifiedBy>Shelby Olsen</cp:lastModifiedBy>
  <cp:revision>8</cp:revision>
  <dcterms:created xsi:type="dcterms:W3CDTF">2009-06-22T21:59:13Z</dcterms:created>
  <dcterms:modified xsi:type="dcterms:W3CDTF">2014-01-17T16:50:29Z</dcterms:modified>
</cp:coreProperties>
</file>