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mPRSettings.xml" ContentType="application/vnd.ms-powerpoint.pmPRSettin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6" r:id="rId11"/>
    <p:sldId id="273" r:id="rId12"/>
    <p:sldId id="268" r:id="rId13"/>
    <p:sldId id="274" r:id="rId14"/>
    <p:sldId id="271" r:id="rId15"/>
    <p:sldId id="272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mPRSettings.xml>      �  <?xml version="1.0" encoding="UTF-8"?>
<!DOCTYPE plist PUBLIC "-//Apple Computer//DTD PLIST 1.0//EN" "http://www.apple.com/DTDs/PropertyList-1.0.dtd">
<plist version="1.0">
<dict>
	<key>com.apple.print.PageFormat.PMHorizontalRes</key>
	<dict>
		<key>com.apple.print.ticket.creator</key>
		<string>com.apple.printingmanager</string>
		<key>com.apple.print.ticket.itemArray</key>
		<array>
			<dict>
				<key>com.apple.print.PageFormat.PMHorizontalRes</key>
				<real>72</real>
				<key>com.apple.print.ticket.client</key>
				<string>com.apple.printingmanager</string>
				<key>com.apple.print.ticket.modDate</key>
				<date>2007-10-17T22:08:01Z</date>
				<key>com.apple.print.ticket.stateFlag</key>
				<integer>0</integer>
			</dict>
		</array>
	</dict>
	<key>com.apple.print.PageFormat.PMOrientation</key>
	<dict>
		<key>com.apple.print.ticket.creator</key>
		<string>com.apple.printingmanager</string>
		<key>com.apple.print.ticket.itemArray</key>
		<array>
			<dict>
				<key>com.apple.print.PageFormat.PMOrientation</key>
				<integer>1</integer>
				<key>com.apple.print.ticket.client</key>
				<string>com.apple.printingmanager</string>
				<key>com.apple.print.ticket.modDate</key>
				<date>2007-10-17T22:08:01Z</date>
				<key>com.apple.print.ticket.stateFlag</key>
				<integer>0</integer>
			</dict>
		</array>
	</dict>
	<key>com.apple.print.PageFormat.PMScaling</key>
	<dict>
		<key>com.apple.print.ticket.creator</key>
		<string>com.apple.printingmanager</string>
		<key>com.apple.print.ticket.itemArray</key>
		<array>
			<dict>
				<key>com.apple.print.PageFormat.PMScaling</key>
				<real>1</real>
				<key>com.apple.print.ticket.client</key>
				<string>com.apple.printingmanager</string>
				<key>com.apple.print.ticket.modDate</key>
				<date>2007-10-17T22:08:01Z</date>
				<key>com.apple.print.ticket.stateFlag</key>
				<integer>0</integer>
			</dict>
		</array>
	</dict>
	<key>com.apple.print.PageFormat.PMVerticalRes</key>
	<dict>
		<key>com.apple.print.ticket.creator</key>
		<string>com.apple.printingmanager</string>
		<key>com.apple.print.ticket.itemArray</key>
		<array>
			<dict>
				<key>com.apple.print.PageFormat.PMVerticalRes</key>
				<real>72</real>
				<key>com.apple.print.ticket.client</key>
				<string>com.apple.printingmanager</string>
				<key>com.apple.print.ticket.modDate</key>
				<date>2007-10-17T22:08:01Z</date>
				<key>com.apple.print.ticket.stateFlag</key>
				<integer>0</integer>
			</dict>
		</array>
	</dict>
	<key>com.apple.print.PageFormat.PMVerticalScaling</key>
	<dict>
		<key>com.apple.print.ticket.creator</key>
		<string>com.apple.printingmanager</string>
		<key>com.apple.print.ticket.itemArray</key>
		<array>
			<dict>
				<key>com.apple.print.PageFormat.PMVerticalScaling</key>
				<real>1</real>
				<key>com.apple.print.ticket.client</key>
				<string>com.apple.printingmanager</string>
				<key>com.apple.print.ticket.modDate</key>
				<date>2007-10-17T22:08:01Z</date>
				<key>com.apple.print.ticket.stateFlag</key>
				<integer>0</integer>
			</dict>
		</array>
	</dict>
	<key>com.apple.print.subTicket.paper_info_ticket</key>
	<dict>
		<key>com.apple.print.PageFormat.PMAdjustedPageRect</key>
		<dict>
			<key>com.apple.print.ticket.creator</key>
			<string>com.apple.printingmanager</string>
			<key>com.apple.print.ticket.itemArray</key>
			<array>
				<dict>
					<key>com.apple.print.PageFormat.PMAdjustedPageRect</key>
					<array>
						<real>0.0</real>
						<real>0.0</real>
						<real>734</real>
						<real>576</real>
					</array>
					<key>com.apple.print.ticket.client</key>
					<string>com.apple.printingmanager</string>
					<key>com.apple.print.ticket.modDate</key>
					<date>2007-10-17T22:08:01Z</date>
					<key>com.apple.print.ticket.stateFlag</key>
					<integer>0</integer>
				</dict>
			</array>
		</dict>
		<key>com.apple.print.PageFormat.PMAdjustedPaperRect</key>
		<dict>
			<key>com.apple.print.ticket.creator</key>
			<string>com.apple.printingmanager</string>
			<key>com.apple.print.ticket.itemArray</key>
			<array>
				<dict>
					<key>com.apple.print.PageFormat.PMAdjustedPaperRect</key>
					<array>
						<real>-18</real>
						<real>-18</real>
						<real>774</real>
						<real>594</real>
					</array>
					<key>com.apple.print.ticket.client</key>
					<string>com.apple.printingmanager</string>
					<key>com.apple.print.ticket.modDate</key>
					<date>2007-10-17T22:08:01Z</date>
					<key>com.apple.print.ticket.stateFlag</key>
					<integer>0</integer>
				</dict>
			</array>
		</dict>
		<key>com.apple.print.PaperInfo.PMPaperName</key>
		<dict>
			<key>com.apple.print.ticket.creator</key>
			<string>com.apple.print.pm.PostScript</string>
			<key>com.apple.print.ticket.itemArray</key>
			<array>
				<dict>
					<key>com.apple.print.PaperInfo.PMPaperName</key>
					<string>na-letter</string>
					<key>com.apple.print.ticket.client</key>
					<string>com.apple.print.pm.PostScript</string>
					<key>com.apple.print.ticket.modDate</key>
					<date>2003-07-01T17:49:36Z</date>
					<key>com.apple.print.ticket.stateFlag</key>
					<integer>1</integer>
				</dict>
			</array>
		</dict>
		<key>com.apple.print.PaperInfo.PMUnadjustedPageRect</key>
		<dict>
			<key>com.apple.print.ticket.creator</key>
			<string>com.apple.print.pm.PostScript</string>
			<key>com.apple.print.ticket.itemArray</key>
			<array>
				<dict>
					<key>com.apple.print.PaperInfo.PMUnadjustedPageRect</key>
					<array>
						<real>0.0</real>
						<real>0.0</real>
						<real>734</real>
						<real>576</real>
					</array>
					<key>com.apple.print.ticket.client</key>
					<string>com.apple.printingmanager</string>
					<key>com.apple.print.ticket.modDate</key>
					<date>2007-10-17T22:08:01Z</date>
					<key>com.apple.print.ticket.stateFlag</key>
					<integer>0</integer>
				</dict>
			</array>
		</dict>
		<key>com.apple.print.PaperInfo.PMUnadjustedPaperRect</key>
		<dict>
			<key>com.apple.print.ticket.creator</key>
			<string>com.apple.print.pm.PostScript</string>
			<key>com.apple.print.ticket.itemArray</key>
			<array>
				<dict>
					<key>com.apple.print.PaperInfo.PMUnadjustedPaperRect</key>
					<array>
						<real>-18</real>
						<real>-18</real>
						<real>774</real>
						<real>594</real>
					</array>
					<key>com.apple.print.ticket.client</key>
					<string>com.apple.printingmanager</string>
					<key>com.apple.print.ticket.modDate</key>
					<date>2007-10-17T22:08:01Z</date>
					<key>com.apple.print.ticket.stateFlag</key>
					<integer>0</integer>
				</dict>
			</array>
		</dict>
		<key>com.apple.print.PaperInfo.ppd.PMPaperName</key>
		<dict>
			<key>com.apple.print.ticket.creator</key>
			<string>com.apple.print.pm.PostScript</string>
			<key>com.apple.print.ticket.itemArray</key>
			<array>
				<dict>
					<key>com.apple.print.PaperInfo.ppd.PMPaperName</key>
					<string>US Letter</string>
					<key>com.apple.print.ticket.client</key>
					<string>com.apple.print.pm.PostScript</string>
					<key>com.apple.print.ticket.modDate</key>
					<date>2003-07-01T17:49:36Z</date>
					<key>com.apple.print.ticket.stateFlag</key>
					<integer>1</integer>
				</dict>
			</array>
		</dict>
		<key>com.apple.print.ticket.APIVersion</key>
		<string>00.20</string>
		<key>com.apple.print.ticket.privateLock</key>
		<false/>
		<key>com.apple.print.ticket.type</key>
		<string>com.apple.print.PaperInfoTicket</string>
	</dict>
	<key>com.apple.print.ticket.APIVersion</key>
	<string>00.20</string>
	<key>com.apple.print.ticket.privateLock</key>
	<false/>
	<key>com.apple.print.ticket.type</key>
	<string>com.apple.print.PageFormatTicket</string>
</dict>
</plist>
   &  <?xml version="1.0" encoding="UTF-8"?>
<!DOCTYPE plist PUBLIC "-//Apple Computer//DTD PLIST 1.0//EN" "http://www.apple.com/DTDs/PropertyList-1.0.dtd">
<plist version="1.0">
<dict>
	<key>com.apple.print.DocumentTicket.PMSpoolFormat</key>
	<dict>
		<key>com.apple.print.ticket.creator</key>
		<string>com.apple.printingmanager</string>
		<key>com.apple.print.ticket.itemArray</key>
		<array>
			<dict>
				<key>com.apple.print.DocumentTicket.PMSpoolFormat</key>
				<string>application/pdf</string>
				<key>com.apple.print.ticket.client</key>
				<string>com.apple.printingmanager</string>
				<key>com.apple.print.ticket.modDate</key>
				<date>2007-10-17T22:08:01Z</date>
				<key>com.apple.print.ticket.stateFlag</key>
				<integer>0</integer>
			</dict>
		</array>
	</dict>
	<key>com.apple.print.PrintSettings.PMColorMatchingMode</key>
	<dict>
		<key>com.apple.print.ticket.creator</key>
		<string>com.apple.printingmanager</string>
		<key>com.apple.print.ticket.itemArray</key>
		<array>
			<dict>
				<key>com.apple.print.PrintSettings.PMColorMatchingMode</key>
				<integer>0</integer>
				<key>com.apple.print.ticket.client</key>
				<string>com.apple.printingmanager</string>
				<key>com.apple.print.ticket.modDate</key>
				<date>2007-10-17T22:08:01Z</date>
				<key>com.apple.print.ticket.stateFlag</key>
				<integer>0</integer>
			</dict>
		</array>
	</dict>
	<key>com.apple.print.PrintSettings.PMColorSyncProfileID</key>
	<dict>
		<key>com.apple.print.ticket.creator</key>
		<string>com.apple.printingmanager</string>
		<key>com.apple.print.ticket.itemArray</key>
		<array>
			<dict>
				<key>com.apple.print.PrintSettings.PMColorSyncProfileID</key>
				<integer>1580</integer>
				<key>com.apple.print.ticket.client</key>
				<string>com.apple.printingmanager</string>
				<key>com.apple.print.ticket.modDate</key>
				<date>2007-10-17T22:08:01Z</date>
				<key>com.apple.print.ticket.stateFlag</key>
				<integer>0</integer>
			</dict>
		</array>
	</dict>
	<key>com.apple.print.PrintSettings.PMCopies</key>
	<dict>
		<key>com.apple.print.ticket.creator</key>
		<string>com.apple.printingmanager</string>
		<key>com.apple.print.ticket.itemArray</key>
		<array>
			<dict>
				<key>com.apple.print.PrintSettings.PMCopies</key>
				<integer>1</integer>
				<key>com.apple.print.ticket.client</key>
				<string>com.apple.printingmanager</string>
				<key>com.apple.print.ticket.modDate</key>
				<date>2007-10-17T22:08:01Z</date>
				<key>com.apple.print.ticket.stateFlag</key>
				<integer>0</integer>
			</dict>
		</array>
	</dict>
	<key>com.apple.print.PrintSettings.PMCopyCollate</key>
	<dict>
		<key>com.apple.print.ticket.creator</key>
		<string>com.apple.printingmanager</string>
		<key>com.apple.print.ticket.itemArray</key>
		<array>
			<dict>
				<key>com.apple.print.PrintSettings.PMCopyCollate</key>
				<true/>
				<key>com.apple.print.ticket.client</key>
				<string>com.apple.printingmanager</string>
				<key>com.apple.print.ticket.modDate</key>
				<date>2007-10-17T22:08:01Z</date>
				<key>com.apple.print.ticket.stateFlag</key>
				<integer>0</integer>
			</dict>
		</array>
	</dict>
	<key>com.apple.print.PrintSettings.PMFirstPage</key>
	<dict>
		<key>com.apple.print.ticket.creator</key>
		<string>com.apple.printingmanager</string>
		<key>com.apple.print.ticket.itemArray</key>
		<array>
			<dict>
				<key>com.apple.print.PrintSettings.PMFirstPage</key>
				<integer>1</integer>
				<key>com.apple.print.ticket.client</key>
				<string>com.apple.printingmanager</string>
				<key>com.apple.print.ticket.modDate</key>
				<date>2007-10-17T22:08:01Z</date>
				<key>com.apple.print.ticket.stateFlag</key>
				<integer>0</integer>
			</dict>
		</array>
	</dict>
	<key>com.apple.print.PrintSettings.PMLastPage</key>
	<dict>
		<key>com.apple.print.ticket.creator</key>
		<string>com.apple.printingmanager</string>
		<key>com.apple.print.ticket.itemArray</key>
		<array>
			<dict>
				<key>com.apple.print.PrintSettings.PMLastPage</key>
				<integer>2147483647</integer>
				<key>com.apple.print.ticket.client</key>
				<string>com.apple.printingmanager</string>
				<key>com.apple.print.ticket.modDate</key>
				<date>2007-10-17T22:08:01Z</date>
				<key>com.apple.print.ticket.stateFlag</key>
				<integer>0</integer>
			</dict>
		</array>
	</dict>
	<key>com.apple.print.PrintSettings.PMPageRange</key>
	<dict>
		<key>com.apple.print.ticket.creator</key>
		<string>com.apple.printingmanager</string>
		<key>com.apple.print.ticket.itemArray</key>
		<array>
			<dict>
				<key>com.apple.print.PrintSettings.PMPageRange</key>
				<array>
					<integer>1</integer>
					<integer>2147483647</integer>
				</array>
				<key>com.apple.print.ticket.client</key>
				<string>com.apple.printingmanager</string>
				<key>com.apple.print.ticket.modDate</key>
				<date>2007-10-17T22:08:01Z</date>
				<key>com.apple.print.ticket.stateFlag</key>
				<integer>0</integer>
			</dict>
		</array>
	</dict>
	<key>com.apple.print.ticket.APIVersion</key>
	<string>00.20</string>
	<key>com.apple.print.ticket.privateLock</key>
	<false/>
	<key>com.apple.print.ticket.type</key>
	<string>com.apple.print.PrintSettingsTicket</string>
</dict>
</plist>
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06" d="100"/>
          <a:sy n="106" d="100"/>
        </p:scale>
        <p:origin x="-1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4" Type="http://schemas.openxmlformats.org/officeDocument/2006/relationships/pmPRSettings" Target="pmPRSetting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7380D7-5EAD-45EA-B1FB-728E09CFEFFF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4D1095-38F1-41B1-9697-AAB13968CD07}">
      <dgm:prSet phldrT="[Text]" custT="1"/>
      <dgm:spPr/>
      <dgm:t>
        <a:bodyPr/>
        <a:lstStyle/>
        <a:p>
          <a:r>
            <a:rPr lang="en-US" sz="1800" dirty="0" smtClean="0"/>
            <a:t>James </a:t>
          </a:r>
          <a:r>
            <a:rPr lang="en-US" sz="1800" dirty="0" err="1" smtClean="0"/>
            <a:t>Lentini</a:t>
          </a:r>
          <a:endParaRPr lang="en-US" sz="1800" dirty="0"/>
        </a:p>
      </dgm:t>
    </dgm:pt>
    <dgm:pt modelId="{96C65A72-3DD7-493E-B7A1-BD7BAD77D491}" type="parTrans" cxnId="{F67D653C-F977-41B3-ACC0-0A0E5004F924}">
      <dgm:prSet/>
      <dgm:spPr/>
      <dgm:t>
        <a:bodyPr/>
        <a:lstStyle/>
        <a:p>
          <a:endParaRPr lang="en-US"/>
        </a:p>
      </dgm:t>
    </dgm:pt>
    <dgm:pt modelId="{7C847805-2471-40F7-801E-219976E97132}" type="sibTrans" cxnId="{F67D653C-F977-41B3-ACC0-0A0E5004F924}">
      <dgm:prSet/>
      <dgm:spPr/>
      <dgm:t>
        <a:bodyPr/>
        <a:lstStyle/>
        <a:p>
          <a:r>
            <a:rPr lang="en-US" dirty="0" smtClean="0"/>
            <a:t>Provost</a:t>
          </a:r>
          <a:endParaRPr lang="en-US" dirty="0"/>
        </a:p>
      </dgm:t>
    </dgm:pt>
    <dgm:pt modelId="{547AE852-14DF-4551-A300-72E937AD3972}">
      <dgm:prSet custT="1"/>
      <dgm:spPr/>
      <dgm:t>
        <a:bodyPr/>
        <a:lstStyle/>
        <a:p>
          <a:r>
            <a:rPr lang="en-US" sz="1800" dirty="0" smtClean="0"/>
            <a:t>Michelle Piskulich</a:t>
          </a:r>
          <a:endParaRPr lang="en-US" sz="1800" dirty="0"/>
        </a:p>
      </dgm:t>
    </dgm:pt>
    <dgm:pt modelId="{B55A26D7-8923-4A7D-A5B2-E4DB85407444}" type="parTrans" cxnId="{1DEBB896-0C9E-4803-B449-26418C3C0403}">
      <dgm:prSet/>
      <dgm:spPr/>
      <dgm:t>
        <a:bodyPr/>
        <a:lstStyle/>
        <a:p>
          <a:endParaRPr lang="en-US"/>
        </a:p>
      </dgm:t>
    </dgm:pt>
    <dgm:pt modelId="{0F59E798-3BCD-4165-A392-095F96055C2F}" type="sibTrans" cxnId="{1DEBB896-0C9E-4803-B449-26418C3C0403}">
      <dgm:prSet/>
      <dgm:spPr/>
      <dgm:t>
        <a:bodyPr/>
        <a:lstStyle/>
        <a:p>
          <a:r>
            <a:rPr lang="en-US" dirty="0" smtClean="0"/>
            <a:t>Associate Provost</a:t>
          </a:r>
          <a:endParaRPr lang="en-US" dirty="0"/>
        </a:p>
      </dgm:t>
    </dgm:pt>
    <dgm:pt modelId="{9F1B51E3-D90B-48F7-BB1A-401D051F3831}">
      <dgm:prSet custT="1"/>
      <dgm:spPr/>
      <dgm:t>
        <a:bodyPr/>
        <a:lstStyle/>
        <a:p>
          <a:r>
            <a:rPr lang="en-US" sz="1800" dirty="0" smtClean="0"/>
            <a:t>Vacant</a:t>
          </a:r>
          <a:endParaRPr lang="en-US" sz="1800" dirty="0"/>
        </a:p>
      </dgm:t>
    </dgm:pt>
    <dgm:pt modelId="{B1DBE004-A2BC-4A6F-BAB4-617729AE402F}" type="parTrans" cxnId="{72BAC90E-B739-439C-9499-471AC9511C7C}">
      <dgm:prSet/>
      <dgm:spPr/>
      <dgm:t>
        <a:bodyPr/>
        <a:lstStyle/>
        <a:p>
          <a:endParaRPr lang="en-US"/>
        </a:p>
      </dgm:t>
    </dgm:pt>
    <dgm:pt modelId="{0E9F51D5-7F03-4DF7-B2C4-08D798912A9E}" type="sibTrans" cxnId="{72BAC90E-B739-439C-9499-471AC9511C7C}">
      <dgm:prSet/>
      <dgm:spPr/>
      <dgm:t>
        <a:bodyPr/>
        <a:lstStyle/>
        <a:p>
          <a:r>
            <a:rPr lang="en-US" dirty="0" smtClean="0"/>
            <a:t>AVP AHR</a:t>
          </a:r>
          <a:endParaRPr lang="en-US" dirty="0"/>
        </a:p>
      </dgm:t>
    </dgm:pt>
    <dgm:pt modelId="{BF29D6AD-047F-4AB1-BA23-4B3DD9E2D48A}">
      <dgm:prSet/>
      <dgm:spPr/>
      <dgm:t>
        <a:bodyPr/>
        <a:lstStyle/>
        <a:p>
          <a:r>
            <a:rPr lang="en-US" dirty="0" smtClean="0"/>
            <a:t>Linda </a:t>
          </a:r>
          <a:r>
            <a:rPr lang="en-US" dirty="0" err="1" smtClean="0"/>
            <a:t>Fehrer</a:t>
          </a:r>
          <a:endParaRPr lang="en-US" dirty="0"/>
        </a:p>
      </dgm:t>
    </dgm:pt>
    <dgm:pt modelId="{3DF6BC84-2B7A-4A31-B1DF-A395BA1CB376}" type="parTrans" cxnId="{685C0BA5-3D82-40BF-B355-0908E07BF424}">
      <dgm:prSet/>
      <dgm:spPr/>
      <dgm:t>
        <a:bodyPr/>
        <a:lstStyle/>
        <a:p>
          <a:endParaRPr lang="en-US"/>
        </a:p>
      </dgm:t>
    </dgm:pt>
    <dgm:pt modelId="{32EDC37A-D838-4372-B16C-12698E78C3E3}" type="sibTrans" cxnId="{685C0BA5-3D82-40BF-B355-0908E07BF424}">
      <dgm:prSet/>
      <dgm:spPr/>
      <dgm:t>
        <a:bodyPr/>
        <a:lstStyle/>
        <a:p>
          <a:r>
            <a:rPr lang="en-US" dirty="0" smtClean="0"/>
            <a:t>AHR Assistant</a:t>
          </a:r>
          <a:endParaRPr lang="en-US" dirty="0"/>
        </a:p>
      </dgm:t>
    </dgm:pt>
    <dgm:pt modelId="{FDE35049-4FB3-4A9B-9381-C8CEBBE1BB4D}">
      <dgm:prSet/>
      <dgm:spPr/>
      <dgm:t>
        <a:bodyPr/>
        <a:lstStyle/>
        <a:p>
          <a:r>
            <a:rPr lang="en-US" dirty="0" smtClean="0"/>
            <a:t>Robin Smith</a:t>
          </a:r>
          <a:endParaRPr lang="en-US" dirty="0"/>
        </a:p>
      </dgm:t>
    </dgm:pt>
    <dgm:pt modelId="{A5C13EE1-51BD-44F9-AAD5-76D48DFE7298}" type="parTrans" cxnId="{ED062DB7-AD54-45D8-BED3-7F8230025810}">
      <dgm:prSet/>
      <dgm:spPr/>
      <dgm:t>
        <a:bodyPr/>
        <a:lstStyle/>
        <a:p>
          <a:endParaRPr lang="en-US"/>
        </a:p>
      </dgm:t>
    </dgm:pt>
    <dgm:pt modelId="{D6D8144C-2EF5-464F-8775-DBD78EE29DFB}" type="sibTrans" cxnId="{ED062DB7-AD54-45D8-BED3-7F8230025810}">
      <dgm:prSet custT="1"/>
      <dgm:spPr/>
      <dgm:t>
        <a:bodyPr/>
        <a:lstStyle/>
        <a:p>
          <a:endParaRPr lang="en-US" sz="1200" dirty="0" smtClean="0"/>
        </a:p>
        <a:p>
          <a:r>
            <a:rPr lang="en-US" sz="1200" dirty="0" smtClean="0"/>
            <a:t>Student Assistant</a:t>
          </a:r>
        </a:p>
        <a:p>
          <a:endParaRPr lang="en-US" sz="1200" dirty="0"/>
        </a:p>
      </dgm:t>
    </dgm:pt>
    <dgm:pt modelId="{01D05EE0-52FD-42C0-8287-47921E28CC46}" type="asst">
      <dgm:prSet custT="1"/>
      <dgm:spPr/>
      <dgm:t>
        <a:bodyPr/>
        <a:lstStyle/>
        <a:p>
          <a:pPr algn="ctr"/>
          <a:r>
            <a:rPr lang="en-US" sz="500" dirty="0" smtClean="0"/>
            <a:t>Janine D</a:t>
          </a:r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r>
            <a:rPr lang="en-US" sz="1800" dirty="0" smtClean="0"/>
            <a:t>Janine DeWitt</a:t>
          </a:r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r"/>
          <a:endParaRPr lang="en-US" sz="12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endParaRPr lang="en-US" sz="500" dirty="0" smtClean="0"/>
        </a:p>
        <a:p>
          <a:pPr algn="ctr"/>
          <a:r>
            <a:rPr lang="en-US" sz="500" dirty="0" err="1" smtClean="0"/>
            <a:t>eWitt</a:t>
          </a:r>
          <a:endParaRPr lang="en-US" sz="500" dirty="0"/>
        </a:p>
      </dgm:t>
    </dgm:pt>
    <dgm:pt modelId="{863FCF4B-2443-4C3E-BE3E-2F1D99271491}" type="parTrans" cxnId="{1BF4ED4B-EE35-429A-85A0-562E61A0BCC4}">
      <dgm:prSet/>
      <dgm:spPr/>
      <dgm:t>
        <a:bodyPr/>
        <a:lstStyle/>
        <a:p>
          <a:endParaRPr lang="en-US"/>
        </a:p>
      </dgm:t>
    </dgm:pt>
    <dgm:pt modelId="{59F18E95-3409-4B5F-B460-EC1A364F7E4D}" type="sibTrans" cxnId="{1BF4ED4B-EE35-429A-85A0-562E61A0BCC4}">
      <dgm:prSet custT="1"/>
      <dgm:spPr/>
      <dgm:t>
        <a:bodyPr/>
        <a:lstStyle/>
        <a:p>
          <a:r>
            <a:rPr lang="en-US" sz="1400" dirty="0" smtClean="0"/>
            <a:t>AHR Administrator</a:t>
          </a:r>
          <a:endParaRPr lang="en-US" sz="1400" dirty="0"/>
        </a:p>
      </dgm:t>
    </dgm:pt>
    <dgm:pt modelId="{0D909BC9-A81E-493E-B1AA-620476B40008}" type="asst">
      <dgm:prSet/>
      <dgm:spPr/>
      <dgm:t>
        <a:bodyPr/>
        <a:lstStyle/>
        <a:p>
          <a:r>
            <a:rPr lang="en-US" dirty="0" smtClean="0"/>
            <a:t>Janet </a:t>
          </a:r>
          <a:r>
            <a:rPr lang="en-US" dirty="0" err="1" smtClean="0"/>
            <a:t>Tull</a:t>
          </a:r>
          <a:endParaRPr lang="en-US" dirty="0"/>
        </a:p>
      </dgm:t>
    </dgm:pt>
    <dgm:pt modelId="{FB79CA04-4FC5-4206-ADB8-94AB34C44B60}" type="parTrans" cxnId="{68053CDC-C77A-4785-8637-8C7345BDCE5C}">
      <dgm:prSet/>
      <dgm:spPr/>
      <dgm:t>
        <a:bodyPr/>
        <a:lstStyle/>
        <a:p>
          <a:endParaRPr lang="en-US"/>
        </a:p>
      </dgm:t>
    </dgm:pt>
    <dgm:pt modelId="{23403307-AD85-4059-A782-344798AD5999}" type="sibTrans" cxnId="{68053CDC-C77A-4785-8637-8C7345BDCE5C}">
      <dgm:prSet custT="1"/>
      <dgm:spPr/>
      <dgm:t>
        <a:bodyPr/>
        <a:lstStyle/>
        <a:p>
          <a:r>
            <a:rPr lang="en-US" sz="1400" dirty="0" smtClean="0"/>
            <a:t>AHR Assistant</a:t>
          </a:r>
          <a:endParaRPr lang="en-US" sz="1400" dirty="0"/>
        </a:p>
      </dgm:t>
    </dgm:pt>
    <dgm:pt modelId="{EA2E7BA7-50E1-4384-BC53-F0A1FBE266A2}" type="pres">
      <dgm:prSet presAssocID="{437380D7-5EAD-45EA-B1FB-728E09CFEFF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2C8A0CC-35F8-4627-9536-468AEDF9D732}" type="pres">
      <dgm:prSet presAssocID="{5E4D1095-38F1-41B1-9697-AAB13968CD07}" presName="hierRoot1" presStyleCnt="0">
        <dgm:presLayoutVars>
          <dgm:hierBranch val="init"/>
        </dgm:presLayoutVars>
      </dgm:prSet>
      <dgm:spPr/>
    </dgm:pt>
    <dgm:pt modelId="{DDEA08A2-D91C-4483-9292-65681396D71A}" type="pres">
      <dgm:prSet presAssocID="{5E4D1095-38F1-41B1-9697-AAB13968CD07}" presName="rootComposite1" presStyleCnt="0"/>
      <dgm:spPr/>
    </dgm:pt>
    <dgm:pt modelId="{2C16BE13-728E-4688-B8F0-90F84B251E92}" type="pres">
      <dgm:prSet presAssocID="{5E4D1095-38F1-41B1-9697-AAB13968CD07}" presName="rootText1" presStyleLbl="node0" presStyleIdx="0" presStyleCnt="1" custScaleX="170170" custScaleY="93905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2C28EFA8-2B85-49CA-A619-B69FF976C9CF}" type="pres">
      <dgm:prSet presAssocID="{5E4D1095-38F1-41B1-9697-AAB13968CD07}" presName="titleText1" presStyleLbl="fgAcc0" presStyleIdx="0" presStyleCnt="1" custScaleX="12605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C529419-E063-4BC3-8936-1F429B54218C}" type="pres">
      <dgm:prSet presAssocID="{5E4D1095-38F1-41B1-9697-AAB13968CD07}" presName="rootConnector1" presStyleLbl="node1" presStyleIdx="0" presStyleCnt="4"/>
      <dgm:spPr/>
      <dgm:t>
        <a:bodyPr/>
        <a:lstStyle/>
        <a:p>
          <a:endParaRPr lang="en-US"/>
        </a:p>
      </dgm:t>
    </dgm:pt>
    <dgm:pt modelId="{E372E337-3FA8-4011-B188-9B089F9A65A6}" type="pres">
      <dgm:prSet presAssocID="{5E4D1095-38F1-41B1-9697-AAB13968CD07}" presName="hierChild2" presStyleCnt="0"/>
      <dgm:spPr/>
    </dgm:pt>
    <dgm:pt modelId="{90012910-C033-4E4C-970D-156EF1473EC6}" type="pres">
      <dgm:prSet presAssocID="{B55A26D7-8923-4A7D-A5B2-E4DB85407444}" presName="Name37" presStyleLbl="parChTrans1D2" presStyleIdx="0" presStyleCnt="1"/>
      <dgm:spPr/>
      <dgm:t>
        <a:bodyPr/>
        <a:lstStyle/>
        <a:p>
          <a:endParaRPr lang="en-US"/>
        </a:p>
      </dgm:t>
    </dgm:pt>
    <dgm:pt modelId="{13C33C79-167E-4048-8967-30DCCF71B338}" type="pres">
      <dgm:prSet presAssocID="{547AE852-14DF-4551-A300-72E937AD3972}" presName="hierRoot2" presStyleCnt="0">
        <dgm:presLayoutVars>
          <dgm:hierBranch val="init"/>
        </dgm:presLayoutVars>
      </dgm:prSet>
      <dgm:spPr/>
    </dgm:pt>
    <dgm:pt modelId="{6B68D2E9-1378-44E3-A97B-43272E398E07}" type="pres">
      <dgm:prSet presAssocID="{547AE852-14DF-4551-A300-72E937AD3972}" presName="rootComposite" presStyleCnt="0"/>
      <dgm:spPr/>
    </dgm:pt>
    <dgm:pt modelId="{D6FFCEBD-2C97-4ED8-91DD-0F40B9D4F8B5}" type="pres">
      <dgm:prSet presAssocID="{547AE852-14DF-4551-A300-72E937AD3972}" presName="rootText" presStyleLbl="node1" presStyleIdx="0" presStyleCnt="4" custScaleX="169210" custScaleY="9337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1AE45047-4046-4D5E-8E69-C7C3BD1D1B0F}" type="pres">
      <dgm:prSet presAssocID="{547AE852-14DF-4551-A300-72E937AD3972}" presName="titleText2" presStyleLbl="fgAcc1" presStyleIdx="0" presStyleCnt="4" custScaleX="12605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B6428CE-E750-45EB-BC0D-170169979235}" type="pres">
      <dgm:prSet presAssocID="{547AE852-14DF-4551-A300-72E937AD3972}" presName="rootConnector" presStyleLbl="node2" presStyleIdx="0" presStyleCnt="0"/>
      <dgm:spPr/>
      <dgm:t>
        <a:bodyPr/>
        <a:lstStyle/>
        <a:p>
          <a:endParaRPr lang="en-US"/>
        </a:p>
      </dgm:t>
    </dgm:pt>
    <dgm:pt modelId="{5408E4F5-FF1E-4757-AD6C-B9A5A37B3F26}" type="pres">
      <dgm:prSet presAssocID="{547AE852-14DF-4551-A300-72E937AD3972}" presName="hierChild4" presStyleCnt="0"/>
      <dgm:spPr/>
    </dgm:pt>
    <dgm:pt modelId="{A68CE41C-D398-418C-AA95-65E9504F11C0}" type="pres">
      <dgm:prSet presAssocID="{B1DBE004-A2BC-4A6F-BAB4-617729AE402F}" presName="Name37" presStyleLbl="parChTrans1D3" presStyleIdx="0" presStyleCnt="1"/>
      <dgm:spPr/>
      <dgm:t>
        <a:bodyPr/>
        <a:lstStyle/>
        <a:p>
          <a:endParaRPr lang="en-US"/>
        </a:p>
      </dgm:t>
    </dgm:pt>
    <dgm:pt modelId="{186D29E7-8CC4-4D89-B397-61A6F6246B57}" type="pres">
      <dgm:prSet presAssocID="{9F1B51E3-D90B-48F7-BB1A-401D051F3831}" presName="hierRoot2" presStyleCnt="0">
        <dgm:presLayoutVars>
          <dgm:hierBranch val="init"/>
        </dgm:presLayoutVars>
      </dgm:prSet>
      <dgm:spPr/>
    </dgm:pt>
    <dgm:pt modelId="{82EB257B-A41F-4398-B0CB-9F67754381F6}" type="pres">
      <dgm:prSet presAssocID="{9F1B51E3-D90B-48F7-BB1A-401D051F3831}" presName="rootComposite" presStyleCnt="0"/>
      <dgm:spPr/>
    </dgm:pt>
    <dgm:pt modelId="{410245C7-F3EC-438B-87F3-D1FF96B87A07}" type="pres">
      <dgm:prSet presAssocID="{9F1B51E3-D90B-48F7-BB1A-401D051F3831}" presName="rootText" presStyleLbl="node1" presStyleIdx="1" presStyleCnt="4" custScaleX="168577" custScaleY="9302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9D9B45FF-71A9-45AF-A235-4FF26EEB7B8F}" type="pres">
      <dgm:prSet presAssocID="{9F1B51E3-D90B-48F7-BB1A-401D051F3831}" presName="titleText2" presStyleLbl="fgAcc1" presStyleIdx="1" presStyleCnt="4" custScaleX="12605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231BFEC-313A-4667-AB73-D11946A335FD}" type="pres">
      <dgm:prSet presAssocID="{9F1B51E3-D90B-48F7-BB1A-401D051F3831}" presName="rootConnector" presStyleLbl="node3" presStyleIdx="0" presStyleCnt="0"/>
      <dgm:spPr/>
      <dgm:t>
        <a:bodyPr/>
        <a:lstStyle/>
        <a:p>
          <a:endParaRPr lang="en-US"/>
        </a:p>
      </dgm:t>
    </dgm:pt>
    <dgm:pt modelId="{38FFE83E-5998-459F-88AA-42815ED22085}" type="pres">
      <dgm:prSet presAssocID="{9F1B51E3-D90B-48F7-BB1A-401D051F3831}" presName="hierChild4" presStyleCnt="0"/>
      <dgm:spPr/>
    </dgm:pt>
    <dgm:pt modelId="{FE84173B-B6F1-4BB8-97F5-2689CA1AEA45}" type="pres">
      <dgm:prSet presAssocID="{3DF6BC84-2B7A-4A31-B1DF-A395BA1CB376}" presName="Name37" presStyleLbl="parChTrans1D4" presStyleIdx="0" presStyleCnt="4"/>
      <dgm:spPr/>
      <dgm:t>
        <a:bodyPr/>
        <a:lstStyle/>
        <a:p>
          <a:endParaRPr lang="en-US"/>
        </a:p>
      </dgm:t>
    </dgm:pt>
    <dgm:pt modelId="{889F8E3E-2868-498F-974E-530C9BD2F5D6}" type="pres">
      <dgm:prSet presAssocID="{BF29D6AD-047F-4AB1-BA23-4B3DD9E2D48A}" presName="hierRoot2" presStyleCnt="0">
        <dgm:presLayoutVars>
          <dgm:hierBranch val="init"/>
        </dgm:presLayoutVars>
      </dgm:prSet>
      <dgm:spPr/>
    </dgm:pt>
    <dgm:pt modelId="{A24F845B-E43D-4F7E-BB32-65BE492EFD14}" type="pres">
      <dgm:prSet presAssocID="{BF29D6AD-047F-4AB1-BA23-4B3DD9E2D48A}" presName="rootComposite" presStyleCnt="0"/>
      <dgm:spPr/>
    </dgm:pt>
    <dgm:pt modelId="{A3A2E83A-C5DA-4A39-8DE5-87AF1161E2ED}" type="pres">
      <dgm:prSet presAssocID="{BF29D6AD-047F-4AB1-BA23-4B3DD9E2D48A}" presName="rootText" presStyleLbl="node1" presStyleIdx="2" presStyleCnt="4" custScaleX="168105" custScaleY="80905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38AA79A7-2197-4590-ACE4-FE4D949FA579}" type="pres">
      <dgm:prSet presAssocID="{BF29D6AD-047F-4AB1-BA23-4B3DD9E2D48A}" presName="titleText2" presStyleLbl="fgAcc1" presStyleIdx="2" presStyleCnt="4" custScaleX="12605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A0CDB4D-ABAC-4EE0-8017-A6DDBE7F7385}" type="pres">
      <dgm:prSet presAssocID="{BF29D6AD-047F-4AB1-BA23-4B3DD9E2D48A}" presName="rootConnector" presStyleLbl="node4" presStyleIdx="0" presStyleCnt="0"/>
      <dgm:spPr/>
      <dgm:t>
        <a:bodyPr/>
        <a:lstStyle/>
        <a:p>
          <a:endParaRPr lang="en-US"/>
        </a:p>
      </dgm:t>
    </dgm:pt>
    <dgm:pt modelId="{ACBB60EB-7457-472E-AD6C-3219E2EC4005}" type="pres">
      <dgm:prSet presAssocID="{BF29D6AD-047F-4AB1-BA23-4B3DD9E2D48A}" presName="hierChild4" presStyleCnt="0"/>
      <dgm:spPr/>
    </dgm:pt>
    <dgm:pt modelId="{8E4676F7-56BB-4849-81E1-C29F34D52F5D}" type="pres">
      <dgm:prSet presAssocID="{BF29D6AD-047F-4AB1-BA23-4B3DD9E2D48A}" presName="hierChild5" presStyleCnt="0"/>
      <dgm:spPr/>
    </dgm:pt>
    <dgm:pt modelId="{4D295AD8-EA8D-4518-9949-BE88C52D4234}" type="pres">
      <dgm:prSet presAssocID="{A5C13EE1-51BD-44F9-AAD5-76D48DFE7298}" presName="Name37" presStyleLbl="parChTrans1D4" presStyleIdx="1" presStyleCnt="4"/>
      <dgm:spPr/>
      <dgm:t>
        <a:bodyPr/>
        <a:lstStyle/>
        <a:p>
          <a:endParaRPr lang="en-US"/>
        </a:p>
      </dgm:t>
    </dgm:pt>
    <dgm:pt modelId="{44B2CB72-3615-47ED-BFAD-111888ED1437}" type="pres">
      <dgm:prSet presAssocID="{FDE35049-4FB3-4A9B-9381-C8CEBBE1BB4D}" presName="hierRoot2" presStyleCnt="0">
        <dgm:presLayoutVars>
          <dgm:hierBranch val="init"/>
        </dgm:presLayoutVars>
      </dgm:prSet>
      <dgm:spPr/>
    </dgm:pt>
    <dgm:pt modelId="{15FE32B4-8E4C-4B6E-804C-FA5BB06C8E4D}" type="pres">
      <dgm:prSet presAssocID="{FDE35049-4FB3-4A9B-9381-C8CEBBE1BB4D}" presName="rootComposite" presStyleCnt="0"/>
      <dgm:spPr/>
    </dgm:pt>
    <dgm:pt modelId="{17AF6F6E-63A1-4ECE-969F-6685F1ABE1F0}" type="pres">
      <dgm:prSet presAssocID="{FDE35049-4FB3-4A9B-9381-C8CEBBE1BB4D}" presName="rootText" presStyleLbl="node1" presStyleIdx="3" presStyleCnt="4" custScaleX="168105" custScaleY="8117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BD1542B6-BE6F-4223-B403-B97D847FAB25}" type="pres">
      <dgm:prSet presAssocID="{FDE35049-4FB3-4A9B-9381-C8CEBBE1BB4D}" presName="titleText2" presStyleLbl="fgAcc1" presStyleIdx="3" presStyleCnt="4" custScaleX="13505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AA78E96-8EFA-46C4-9586-2DC8CBFC5305}" type="pres">
      <dgm:prSet presAssocID="{FDE35049-4FB3-4A9B-9381-C8CEBBE1BB4D}" presName="rootConnector" presStyleLbl="node4" presStyleIdx="0" presStyleCnt="0"/>
      <dgm:spPr/>
      <dgm:t>
        <a:bodyPr/>
        <a:lstStyle/>
        <a:p>
          <a:endParaRPr lang="en-US"/>
        </a:p>
      </dgm:t>
    </dgm:pt>
    <dgm:pt modelId="{2F9706EC-5FBB-4A6D-BD68-644645B660D2}" type="pres">
      <dgm:prSet presAssocID="{FDE35049-4FB3-4A9B-9381-C8CEBBE1BB4D}" presName="hierChild4" presStyleCnt="0"/>
      <dgm:spPr/>
    </dgm:pt>
    <dgm:pt modelId="{9FA0F8E6-2436-4EAC-B592-93441F790581}" type="pres">
      <dgm:prSet presAssocID="{FDE35049-4FB3-4A9B-9381-C8CEBBE1BB4D}" presName="hierChild5" presStyleCnt="0"/>
      <dgm:spPr/>
    </dgm:pt>
    <dgm:pt modelId="{9BA36FBF-5CCE-440A-975F-38C0F1C81A66}" type="pres">
      <dgm:prSet presAssocID="{9F1B51E3-D90B-48F7-BB1A-401D051F3831}" presName="hierChild5" presStyleCnt="0"/>
      <dgm:spPr/>
    </dgm:pt>
    <dgm:pt modelId="{002C5B55-4430-4652-A474-C61EFDECEEB2}" type="pres">
      <dgm:prSet presAssocID="{863FCF4B-2443-4C3E-BE3E-2F1D99271491}" presName="Name96" presStyleLbl="parChTrans1D4" presStyleIdx="2" presStyleCnt="4"/>
      <dgm:spPr/>
      <dgm:t>
        <a:bodyPr/>
        <a:lstStyle/>
        <a:p>
          <a:endParaRPr lang="en-US"/>
        </a:p>
      </dgm:t>
    </dgm:pt>
    <dgm:pt modelId="{B89ACA31-A14D-4B6B-97A3-9D14FB260576}" type="pres">
      <dgm:prSet presAssocID="{01D05EE0-52FD-42C0-8287-47921E28CC46}" presName="hierRoot3" presStyleCnt="0">
        <dgm:presLayoutVars>
          <dgm:hierBranch val="init"/>
        </dgm:presLayoutVars>
      </dgm:prSet>
      <dgm:spPr/>
    </dgm:pt>
    <dgm:pt modelId="{131A3059-30FE-4D16-964A-074AC03F323C}" type="pres">
      <dgm:prSet presAssocID="{01D05EE0-52FD-42C0-8287-47921E28CC46}" presName="rootComposite3" presStyleCnt="0"/>
      <dgm:spPr/>
    </dgm:pt>
    <dgm:pt modelId="{B6FD2AB7-43D2-4756-9FBB-1325D22EC88C}" type="pres">
      <dgm:prSet presAssocID="{01D05EE0-52FD-42C0-8287-47921E28CC46}" presName="rootText3" presStyleLbl="asst1" presStyleIdx="0" presStyleCnt="2" custScaleX="167948" custScaleY="926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8A5906-6A7C-4E5E-A582-23975BD6B28F}" type="pres">
      <dgm:prSet presAssocID="{01D05EE0-52FD-42C0-8287-47921E28CC46}" presName="titleText3" presStyleLbl="fgAcc2" presStyleIdx="0" presStyleCnt="2" custScaleX="152506" custScaleY="9048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2A8024A-F471-4193-BD5A-045DD5F2B453}" type="pres">
      <dgm:prSet presAssocID="{01D05EE0-52FD-42C0-8287-47921E28CC46}" presName="rootConnector3" presStyleLbl="asst3" presStyleIdx="0" presStyleCnt="0"/>
      <dgm:spPr/>
      <dgm:t>
        <a:bodyPr/>
        <a:lstStyle/>
        <a:p>
          <a:endParaRPr lang="en-US"/>
        </a:p>
      </dgm:t>
    </dgm:pt>
    <dgm:pt modelId="{0517F339-482C-4FB7-BFAC-42F2C419B311}" type="pres">
      <dgm:prSet presAssocID="{01D05EE0-52FD-42C0-8287-47921E28CC46}" presName="hierChild6" presStyleCnt="0"/>
      <dgm:spPr/>
    </dgm:pt>
    <dgm:pt modelId="{DC4D3B44-F06E-4BCF-90EC-ED50040FC8EC}" type="pres">
      <dgm:prSet presAssocID="{01D05EE0-52FD-42C0-8287-47921E28CC46}" presName="hierChild7" presStyleCnt="0"/>
      <dgm:spPr/>
    </dgm:pt>
    <dgm:pt modelId="{703EA87D-32FD-48E5-B640-1857AB02391B}" type="pres">
      <dgm:prSet presAssocID="{FB79CA04-4FC5-4206-ADB8-94AB34C44B60}" presName="Name96" presStyleLbl="parChTrans1D4" presStyleIdx="3" presStyleCnt="4"/>
      <dgm:spPr/>
      <dgm:t>
        <a:bodyPr/>
        <a:lstStyle/>
        <a:p>
          <a:endParaRPr lang="en-US"/>
        </a:p>
      </dgm:t>
    </dgm:pt>
    <dgm:pt modelId="{F4CFF8B0-ABBF-4E57-82E5-98558B9A6DE6}" type="pres">
      <dgm:prSet presAssocID="{0D909BC9-A81E-493E-B1AA-620476B40008}" presName="hierRoot3" presStyleCnt="0">
        <dgm:presLayoutVars>
          <dgm:hierBranch val="init"/>
        </dgm:presLayoutVars>
      </dgm:prSet>
      <dgm:spPr/>
    </dgm:pt>
    <dgm:pt modelId="{2374BCFC-51CB-49A3-8F60-92F9588DE30C}" type="pres">
      <dgm:prSet presAssocID="{0D909BC9-A81E-493E-B1AA-620476B40008}" presName="rootComposite3" presStyleCnt="0"/>
      <dgm:spPr/>
    </dgm:pt>
    <dgm:pt modelId="{0BB6C279-1D80-4133-A5BA-6D7BE0CEF993}" type="pres">
      <dgm:prSet presAssocID="{0D909BC9-A81E-493E-B1AA-620476B40008}" presName="rootText3" presStyleLbl="asst1" presStyleIdx="1" presStyleCnt="2" custScaleX="1681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B8CBA8-464B-4222-A394-7A5349B4980E}" type="pres">
      <dgm:prSet presAssocID="{0D909BC9-A81E-493E-B1AA-620476B40008}" presName="titleText3" presStyleLbl="fgAcc2" presStyleIdx="1" presStyleCnt="2" custScaleX="13505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7194B71-02E7-44C3-9D98-BDBDB875033C}" type="pres">
      <dgm:prSet presAssocID="{0D909BC9-A81E-493E-B1AA-620476B40008}" presName="rootConnector3" presStyleLbl="asst3" presStyleIdx="0" presStyleCnt="0"/>
      <dgm:spPr/>
      <dgm:t>
        <a:bodyPr/>
        <a:lstStyle/>
        <a:p>
          <a:endParaRPr lang="en-US"/>
        </a:p>
      </dgm:t>
    </dgm:pt>
    <dgm:pt modelId="{99A169F2-F31F-468E-91B2-003984D14594}" type="pres">
      <dgm:prSet presAssocID="{0D909BC9-A81E-493E-B1AA-620476B40008}" presName="hierChild6" presStyleCnt="0"/>
      <dgm:spPr/>
    </dgm:pt>
    <dgm:pt modelId="{7DCA8FEA-2225-44ED-BFEA-B8515B2C2DA6}" type="pres">
      <dgm:prSet presAssocID="{0D909BC9-A81E-493E-B1AA-620476B40008}" presName="hierChild7" presStyleCnt="0"/>
      <dgm:spPr/>
    </dgm:pt>
    <dgm:pt modelId="{955E50C5-8639-4323-B996-824D939C76E4}" type="pres">
      <dgm:prSet presAssocID="{547AE852-14DF-4551-A300-72E937AD3972}" presName="hierChild5" presStyleCnt="0"/>
      <dgm:spPr/>
    </dgm:pt>
    <dgm:pt modelId="{B66EECC1-A451-4B38-9960-5E78A62B72FF}" type="pres">
      <dgm:prSet presAssocID="{5E4D1095-38F1-41B1-9697-AAB13968CD07}" presName="hierChild3" presStyleCnt="0"/>
      <dgm:spPr/>
    </dgm:pt>
  </dgm:ptLst>
  <dgm:cxnLst>
    <dgm:cxn modelId="{5ED91AC9-13EC-4B6A-B9D7-7294D3741E5C}" type="presOf" srcId="{B55A26D7-8923-4A7D-A5B2-E4DB85407444}" destId="{90012910-C033-4E4C-970D-156EF1473EC6}" srcOrd="0" destOrd="0" presId="urn:microsoft.com/office/officeart/2008/layout/NameandTitleOrganizationalChart"/>
    <dgm:cxn modelId="{4FF24595-9933-4E4D-9C30-AADB8271042B}" type="presOf" srcId="{5E4D1095-38F1-41B1-9697-AAB13968CD07}" destId="{1C529419-E063-4BC3-8936-1F429B54218C}" srcOrd="1" destOrd="0" presId="urn:microsoft.com/office/officeart/2008/layout/NameandTitleOrganizationalChart"/>
    <dgm:cxn modelId="{09E83398-C805-43F2-BB2B-94B8DD3E658E}" type="presOf" srcId="{9F1B51E3-D90B-48F7-BB1A-401D051F3831}" destId="{6231BFEC-313A-4667-AB73-D11946A335FD}" srcOrd="1" destOrd="0" presId="urn:microsoft.com/office/officeart/2008/layout/NameandTitleOrganizationalChart"/>
    <dgm:cxn modelId="{28D01347-003D-48B2-BEB0-BF539ABBF175}" type="presOf" srcId="{01D05EE0-52FD-42C0-8287-47921E28CC46}" destId="{B6FD2AB7-43D2-4756-9FBB-1325D22EC88C}" srcOrd="0" destOrd="0" presId="urn:microsoft.com/office/officeart/2008/layout/NameandTitleOrganizationalChart"/>
    <dgm:cxn modelId="{1BF4ED4B-EE35-429A-85A0-562E61A0BCC4}" srcId="{9F1B51E3-D90B-48F7-BB1A-401D051F3831}" destId="{01D05EE0-52FD-42C0-8287-47921E28CC46}" srcOrd="2" destOrd="0" parTransId="{863FCF4B-2443-4C3E-BE3E-2F1D99271491}" sibTransId="{59F18E95-3409-4B5F-B460-EC1A364F7E4D}"/>
    <dgm:cxn modelId="{2082EB4C-E4BA-4289-871B-DE370C31C499}" type="presOf" srcId="{863FCF4B-2443-4C3E-BE3E-2F1D99271491}" destId="{002C5B55-4430-4652-A474-C61EFDECEEB2}" srcOrd="0" destOrd="0" presId="urn:microsoft.com/office/officeart/2008/layout/NameandTitleOrganizationalChart"/>
    <dgm:cxn modelId="{F62E2BE8-AD0A-474B-B8BD-11502E64C024}" type="presOf" srcId="{3DF6BC84-2B7A-4A31-B1DF-A395BA1CB376}" destId="{FE84173B-B6F1-4BB8-97F5-2689CA1AEA45}" srcOrd="0" destOrd="0" presId="urn:microsoft.com/office/officeart/2008/layout/NameandTitleOrganizationalChart"/>
    <dgm:cxn modelId="{34CF00AA-7231-42F2-8F04-296F0C0EC7E3}" type="presOf" srcId="{0D909BC9-A81E-493E-B1AA-620476B40008}" destId="{0BB6C279-1D80-4133-A5BA-6D7BE0CEF993}" srcOrd="0" destOrd="0" presId="urn:microsoft.com/office/officeart/2008/layout/NameandTitleOrganizationalChart"/>
    <dgm:cxn modelId="{ED062DB7-AD54-45D8-BED3-7F8230025810}" srcId="{9F1B51E3-D90B-48F7-BB1A-401D051F3831}" destId="{FDE35049-4FB3-4A9B-9381-C8CEBBE1BB4D}" srcOrd="1" destOrd="0" parTransId="{A5C13EE1-51BD-44F9-AAD5-76D48DFE7298}" sibTransId="{D6D8144C-2EF5-464F-8775-DBD78EE29DFB}"/>
    <dgm:cxn modelId="{C538E231-5ED9-4113-A382-2E711082AFDF}" type="presOf" srcId="{A5C13EE1-51BD-44F9-AAD5-76D48DFE7298}" destId="{4D295AD8-EA8D-4518-9949-BE88C52D4234}" srcOrd="0" destOrd="0" presId="urn:microsoft.com/office/officeart/2008/layout/NameandTitleOrganizationalChart"/>
    <dgm:cxn modelId="{5FF86F61-0C3D-4819-AB66-0279D1421BBB}" type="presOf" srcId="{59F18E95-3409-4B5F-B460-EC1A364F7E4D}" destId="{988A5906-6A7C-4E5E-A582-23975BD6B28F}" srcOrd="0" destOrd="0" presId="urn:microsoft.com/office/officeart/2008/layout/NameandTitleOrganizationalChart"/>
    <dgm:cxn modelId="{5CBB84A9-9D83-4C65-B642-6DAEA507EDBC}" type="presOf" srcId="{7C847805-2471-40F7-801E-219976E97132}" destId="{2C28EFA8-2B85-49CA-A619-B69FF976C9CF}" srcOrd="0" destOrd="0" presId="urn:microsoft.com/office/officeart/2008/layout/NameandTitleOrganizationalChart"/>
    <dgm:cxn modelId="{1DEBB896-0C9E-4803-B449-26418C3C0403}" srcId="{5E4D1095-38F1-41B1-9697-AAB13968CD07}" destId="{547AE852-14DF-4551-A300-72E937AD3972}" srcOrd="0" destOrd="0" parTransId="{B55A26D7-8923-4A7D-A5B2-E4DB85407444}" sibTransId="{0F59E798-3BCD-4165-A392-095F96055C2F}"/>
    <dgm:cxn modelId="{F67D653C-F977-41B3-ACC0-0A0E5004F924}" srcId="{437380D7-5EAD-45EA-B1FB-728E09CFEFFF}" destId="{5E4D1095-38F1-41B1-9697-AAB13968CD07}" srcOrd="0" destOrd="0" parTransId="{96C65A72-3DD7-493E-B7A1-BD7BAD77D491}" sibTransId="{7C847805-2471-40F7-801E-219976E97132}"/>
    <dgm:cxn modelId="{70C0D2A7-8265-43B6-87BC-DDED5319767E}" type="presOf" srcId="{01D05EE0-52FD-42C0-8287-47921E28CC46}" destId="{F2A8024A-F471-4193-BD5A-045DD5F2B453}" srcOrd="1" destOrd="0" presId="urn:microsoft.com/office/officeart/2008/layout/NameandTitleOrganizationalChart"/>
    <dgm:cxn modelId="{BBB099FA-5178-40BB-B4ED-6277868B265F}" type="presOf" srcId="{D6D8144C-2EF5-464F-8775-DBD78EE29DFB}" destId="{BD1542B6-BE6F-4223-B403-B97D847FAB25}" srcOrd="0" destOrd="0" presId="urn:microsoft.com/office/officeart/2008/layout/NameandTitleOrganizationalChart"/>
    <dgm:cxn modelId="{0583D013-2DF8-442D-AF50-3C0C4B40D7F6}" type="presOf" srcId="{FDE35049-4FB3-4A9B-9381-C8CEBBE1BB4D}" destId="{17AF6F6E-63A1-4ECE-969F-6685F1ABE1F0}" srcOrd="0" destOrd="0" presId="urn:microsoft.com/office/officeart/2008/layout/NameandTitleOrganizationalChart"/>
    <dgm:cxn modelId="{0C7C4C31-F138-443B-B6FD-66319A860DD7}" type="presOf" srcId="{547AE852-14DF-4551-A300-72E937AD3972}" destId="{DB6428CE-E750-45EB-BC0D-170169979235}" srcOrd="1" destOrd="0" presId="urn:microsoft.com/office/officeart/2008/layout/NameandTitleOrganizationalChart"/>
    <dgm:cxn modelId="{DC066652-CCF8-4028-BF77-7FF00C41EBD7}" type="presOf" srcId="{BF29D6AD-047F-4AB1-BA23-4B3DD9E2D48A}" destId="{A3A2E83A-C5DA-4A39-8DE5-87AF1161E2ED}" srcOrd="0" destOrd="0" presId="urn:microsoft.com/office/officeart/2008/layout/NameandTitleOrganizationalChart"/>
    <dgm:cxn modelId="{BF2127D0-FE5D-462D-B9FF-CFB987B582C9}" type="presOf" srcId="{5E4D1095-38F1-41B1-9697-AAB13968CD07}" destId="{2C16BE13-728E-4688-B8F0-90F84B251E92}" srcOrd="0" destOrd="0" presId="urn:microsoft.com/office/officeart/2008/layout/NameandTitleOrganizationalChart"/>
    <dgm:cxn modelId="{685C0BA5-3D82-40BF-B355-0908E07BF424}" srcId="{9F1B51E3-D90B-48F7-BB1A-401D051F3831}" destId="{BF29D6AD-047F-4AB1-BA23-4B3DD9E2D48A}" srcOrd="0" destOrd="0" parTransId="{3DF6BC84-2B7A-4A31-B1DF-A395BA1CB376}" sibTransId="{32EDC37A-D838-4372-B16C-12698E78C3E3}"/>
    <dgm:cxn modelId="{4F0872D2-7681-46C2-B200-E3B908F24978}" type="presOf" srcId="{FB79CA04-4FC5-4206-ADB8-94AB34C44B60}" destId="{703EA87D-32FD-48E5-B640-1857AB02391B}" srcOrd="0" destOrd="0" presId="urn:microsoft.com/office/officeart/2008/layout/NameandTitleOrganizationalChart"/>
    <dgm:cxn modelId="{EE292A8B-358C-4B22-9D67-7E7EDD6E241A}" type="presOf" srcId="{32EDC37A-D838-4372-B16C-12698E78C3E3}" destId="{38AA79A7-2197-4590-ACE4-FE4D949FA579}" srcOrd="0" destOrd="0" presId="urn:microsoft.com/office/officeart/2008/layout/NameandTitleOrganizationalChart"/>
    <dgm:cxn modelId="{D6FB259B-DA22-426C-82D3-6DD3223EDE1C}" type="presOf" srcId="{B1DBE004-A2BC-4A6F-BAB4-617729AE402F}" destId="{A68CE41C-D398-418C-AA95-65E9504F11C0}" srcOrd="0" destOrd="0" presId="urn:microsoft.com/office/officeart/2008/layout/NameandTitleOrganizationalChart"/>
    <dgm:cxn modelId="{4E870042-EA8C-4429-B061-000DD9642733}" type="presOf" srcId="{0F59E798-3BCD-4165-A392-095F96055C2F}" destId="{1AE45047-4046-4D5E-8E69-C7C3BD1D1B0F}" srcOrd="0" destOrd="0" presId="urn:microsoft.com/office/officeart/2008/layout/NameandTitleOrganizationalChart"/>
    <dgm:cxn modelId="{ABD4A828-EE41-453A-AABF-F392D8A85339}" type="presOf" srcId="{9F1B51E3-D90B-48F7-BB1A-401D051F3831}" destId="{410245C7-F3EC-438B-87F3-D1FF96B87A07}" srcOrd="0" destOrd="0" presId="urn:microsoft.com/office/officeart/2008/layout/NameandTitleOrganizationalChart"/>
    <dgm:cxn modelId="{323F77FA-3AE0-406F-B19B-93FF7BA0834C}" type="presOf" srcId="{0D909BC9-A81E-493E-B1AA-620476B40008}" destId="{97194B71-02E7-44C3-9D98-BDBDB875033C}" srcOrd="1" destOrd="0" presId="urn:microsoft.com/office/officeart/2008/layout/NameandTitleOrganizationalChart"/>
    <dgm:cxn modelId="{27688439-998F-4E2E-BDEA-AD431C29BD2E}" type="presOf" srcId="{BF29D6AD-047F-4AB1-BA23-4B3DD9E2D48A}" destId="{1A0CDB4D-ABAC-4EE0-8017-A6DDBE7F7385}" srcOrd="1" destOrd="0" presId="urn:microsoft.com/office/officeart/2008/layout/NameandTitleOrganizationalChart"/>
    <dgm:cxn modelId="{739E4F83-323A-4B26-A000-4A7F1381DB65}" type="presOf" srcId="{437380D7-5EAD-45EA-B1FB-728E09CFEFFF}" destId="{EA2E7BA7-50E1-4384-BC53-F0A1FBE266A2}" srcOrd="0" destOrd="0" presId="urn:microsoft.com/office/officeart/2008/layout/NameandTitleOrganizationalChart"/>
    <dgm:cxn modelId="{C19AE93C-A7D2-4A1D-BF6F-8026A2A20F3C}" type="presOf" srcId="{547AE852-14DF-4551-A300-72E937AD3972}" destId="{D6FFCEBD-2C97-4ED8-91DD-0F40B9D4F8B5}" srcOrd="0" destOrd="0" presId="urn:microsoft.com/office/officeart/2008/layout/NameandTitleOrganizationalChart"/>
    <dgm:cxn modelId="{72BAC90E-B739-439C-9499-471AC9511C7C}" srcId="{547AE852-14DF-4551-A300-72E937AD3972}" destId="{9F1B51E3-D90B-48F7-BB1A-401D051F3831}" srcOrd="0" destOrd="0" parTransId="{B1DBE004-A2BC-4A6F-BAB4-617729AE402F}" sibTransId="{0E9F51D5-7F03-4DF7-B2C4-08D798912A9E}"/>
    <dgm:cxn modelId="{68053CDC-C77A-4785-8637-8C7345BDCE5C}" srcId="{9F1B51E3-D90B-48F7-BB1A-401D051F3831}" destId="{0D909BC9-A81E-493E-B1AA-620476B40008}" srcOrd="3" destOrd="0" parTransId="{FB79CA04-4FC5-4206-ADB8-94AB34C44B60}" sibTransId="{23403307-AD85-4059-A782-344798AD5999}"/>
    <dgm:cxn modelId="{D9D33381-F13A-4DAA-AB1C-B9A23F715C42}" type="presOf" srcId="{FDE35049-4FB3-4A9B-9381-C8CEBBE1BB4D}" destId="{5AA78E96-8EFA-46C4-9586-2DC8CBFC5305}" srcOrd="1" destOrd="0" presId="urn:microsoft.com/office/officeart/2008/layout/NameandTitleOrganizationalChart"/>
    <dgm:cxn modelId="{04C96D85-158C-47DF-83E4-2C8ED650015C}" type="presOf" srcId="{0E9F51D5-7F03-4DF7-B2C4-08D798912A9E}" destId="{9D9B45FF-71A9-45AF-A235-4FF26EEB7B8F}" srcOrd="0" destOrd="0" presId="urn:microsoft.com/office/officeart/2008/layout/NameandTitleOrganizationalChart"/>
    <dgm:cxn modelId="{EEB4D08C-6729-4BE0-9D34-DB6AE1943E9C}" type="presOf" srcId="{23403307-AD85-4059-A782-344798AD5999}" destId="{87B8CBA8-464B-4222-A394-7A5349B4980E}" srcOrd="0" destOrd="0" presId="urn:microsoft.com/office/officeart/2008/layout/NameandTitleOrganizationalChart"/>
    <dgm:cxn modelId="{8BB30E9E-45AB-48AB-9DCE-8883E23E66AB}" type="presParOf" srcId="{EA2E7BA7-50E1-4384-BC53-F0A1FBE266A2}" destId="{12C8A0CC-35F8-4627-9536-468AEDF9D732}" srcOrd="0" destOrd="0" presId="urn:microsoft.com/office/officeart/2008/layout/NameandTitleOrganizationalChart"/>
    <dgm:cxn modelId="{5E00D2F7-4066-4203-AACF-B524DE549747}" type="presParOf" srcId="{12C8A0CC-35F8-4627-9536-468AEDF9D732}" destId="{DDEA08A2-D91C-4483-9292-65681396D71A}" srcOrd="0" destOrd="0" presId="urn:microsoft.com/office/officeart/2008/layout/NameandTitleOrganizationalChart"/>
    <dgm:cxn modelId="{CC15BB25-3C27-484D-9F00-7D6A4F58959C}" type="presParOf" srcId="{DDEA08A2-D91C-4483-9292-65681396D71A}" destId="{2C16BE13-728E-4688-B8F0-90F84B251E92}" srcOrd="0" destOrd="0" presId="urn:microsoft.com/office/officeart/2008/layout/NameandTitleOrganizationalChart"/>
    <dgm:cxn modelId="{7A6612E2-38A7-4F76-8F37-0B1A4BB422CD}" type="presParOf" srcId="{DDEA08A2-D91C-4483-9292-65681396D71A}" destId="{2C28EFA8-2B85-49CA-A619-B69FF976C9CF}" srcOrd="1" destOrd="0" presId="urn:microsoft.com/office/officeart/2008/layout/NameandTitleOrganizationalChart"/>
    <dgm:cxn modelId="{B0934CED-F409-4D7F-89C2-1CF59AF922AF}" type="presParOf" srcId="{DDEA08A2-D91C-4483-9292-65681396D71A}" destId="{1C529419-E063-4BC3-8936-1F429B54218C}" srcOrd="2" destOrd="0" presId="urn:microsoft.com/office/officeart/2008/layout/NameandTitleOrganizationalChart"/>
    <dgm:cxn modelId="{AD5C84B5-B3BD-42B1-9E73-EC13FFFDD687}" type="presParOf" srcId="{12C8A0CC-35F8-4627-9536-468AEDF9D732}" destId="{E372E337-3FA8-4011-B188-9B089F9A65A6}" srcOrd="1" destOrd="0" presId="urn:microsoft.com/office/officeart/2008/layout/NameandTitleOrganizationalChart"/>
    <dgm:cxn modelId="{08D34D4E-EE59-400A-B54F-F032DAD77B93}" type="presParOf" srcId="{E372E337-3FA8-4011-B188-9B089F9A65A6}" destId="{90012910-C033-4E4C-970D-156EF1473EC6}" srcOrd="0" destOrd="0" presId="urn:microsoft.com/office/officeart/2008/layout/NameandTitleOrganizationalChart"/>
    <dgm:cxn modelId="{8B04D55A-18A7-46F8-8ABB-F24EFC5C2396}" type="presParOf" srcId="{E372E337-3FA8-4011-B188-9B089F9A65A6}" destId="{13C33C79-167E-4048-8967-30DCCF71B338}" srcOrd="1" destOrd="0" presId="urn:microsoft.com/office/officeart/2008/layout/NameandTitleOrganizationalChart"/>
    <dgm:cxn modelId="{E44EF495-9F5A-46E2-ABF9-0ADCB76E9421}" type="presParOf" srcId="{13C33C79-167E-4048-8967-30DCCF71B338}" destId="{6B68D2E9-1378-44E3-A97B-43272E398E07}" srcOrd="0" destOrd="0" presId="urn:microsoft.com/office/officeart/2008/layout/NameandTitleOrganizationalChart"/>
    <dgm:cxn modelId="{48BD2661-58A6-48DF-862D-7D8593D5DBCC}" type="presParOf" srcId="{6B68D2E9-1378-44E3-A97B-43272E398E07}" destId="{D6FFCEBD-2C97-4ED8-91DD-0F40B9D4F8B5}" srcOrd="0" destOrd="0" presId="urn:microsoft.com/office/officeart/2008/layout/NameandTitleOrganizationalChart"/>
    <dgm:cxn modelId="{C359C3FC-E329-483C-9C6A-F045ECE1B59E}" type="presParOf" srcId="{6B68D2E9-1378-44E3-A97B-43272E398E07}" destId="{1AE45047-4046-4D5E-8E69-C7C3BD1D1B0F}" srcOrd="1" destOrd="0" presId="urn:microsoft.com/office/officeart/2008/layout/NameandTitleOrganizationalChart"/>
    <dgm:cxn modelId="{163B60A9-3B1B-4B13-9A2A-F4D2F1565D33}" type="presParOf" srcId="{6B68D2E9-1378-44E3-A97B-43272E398E07}" destId="{DB6428CE-E750-45EB-BC0D-170169979235}" srcOrd="2" destOrd="0" presId="urn:microsoft.com/office/officeart/2008/layout/NameandTitleOrganizationalChart"/>
    <dgm:cxn modelId="{F1A79D2A-0AA3-4A1A-BC12-D99D341077C6}" type="presParOf" srcId="{13C33C79-167E-4048-8967-30DCCF71B338}" destId="{5408E4F5-FF1E-4757-AD6C-B9A5A37B3F26}" srcOrd="1" destOrd="0" presId="urn:microsoft.com/office/officeart/2008/layout/NameandTitleOrganizationalChart"/>
    <dgm:cxn modelId="{A38DB47F-C538-4F5C-8DAD-A94EC0FDF20C}" type="presParOf" srcId="{5408E4F5-FF1E-4757-AD6C-B9A5A37B3F26}" destId="{A68CE41C-D398-418C-AA95-65E9504F11C0}" srcOrd="0" destOrd="0" presId="urn:microsoft.com/office/officeart/2008/layout/NameandTitleOrganizationalChart"/>
    <dgm:cxn modelId="{58D83618-23E3-4E0D-8570-EE15CB6887B0}" type="presParOf" srcId="{5408E4F5-FF1E-4757-AD6C-B9A5A37B3F26}" destId="{186D29E7-8CC4-4D89-B397-61A6F6246B57}" srcOrd="1" destOrd="0" presId="urn:microsoft.com/office/officeart/2008/layout/NameandTitleOrganizationalChart"/>
    <dgm:cxn modelId="{1AF1FECD-DEF4-4E8D-B4E7-482F887CDA8A}" type="presParOf" srcId="{186D29E7-8CC4-4D89-B397-61A6F6246B57}" destId="{82EB257B-A41F-4398-B0CB-9F67754381F6}" srcOrd="0" destOrd="0" presId="urn:microsoft.com/office/officeart/2008/layout/NameandTitleOrganizationalChart"/>
    <dgm:cxn modelId="{7696265D-87AC-4806-B94A-3D09B4F407DF}" type="presParOf" srcId="{82EB257B-A41F-4398-B0CB-9F67754381F6}" destId="{410245C7-F3EC-438B-87F3-D1FF96B87A07}" srcOrd="0" destOrd="0" presId="urn:microsoft.com/office/officeart/2008/layout/NameandTitleOrganizationalChart"/>
    <dgm:cxn modelId="{C8B47ECB-9906-48CC-97A6-87DBE0887564}" type="presParOf" srcId="{82EB257B-A41F-4398-B0CB-9F67754381F6}" destId="{9D9B45FF-71A9-45AF-A235-4FF26EEB7B8F}" srcOrd="1" destOrd="0" presId="urn:microsoft.com/office/officeart/2008/layout/NameandTitleOrganizationalChart"/>
    <dgm:cxn modelId="{84F807F8-4E9B-4913-985A-C002B045623E}" type="presParOf" srcId="{82EB257B-A41F-4398-B0CB-9F67754381F6}" destId="{6231BFEC-313A-4667-AB73-D11946A335FD}" srcOrd="2" destOrd="0" presId="urn:microsoft.com/office/officeart/2008/layout/NameandTitleOrganizationalChart"/>
    <dgm:cxn modelId="{76623682-1487-4474-BF1F-C42B05EBB4F2}" type="presParOf" srcId="{186D29E7-8CC4-4D89-B397-61A6F6246B57}" destId="{38FFE83E-5998-459F-88AA-42815ED22085}" srcOrd="1" destOrd="0" presId="urn:microsoft.com/office/officeart/2008/layout/NameandTitleOrganizationalChart"/>
    <dgm:cxn modelId="{F0EE6DB4-D419-4795-8D67-E9849F63C770}" type="presParOf" srcId="{38FFE83E-5998-459F-88AA-42815ED22085}" destId="{FE84173B-B6F1-4BB8-97F5-2689CA1AEA45}" srcOrd="0" destOrd="0" presId="urn:microsoft.com/office/officeart/2008/layout/NameandTitleOrganizationalChart"/>
    <dgm:cxn modelId="{AD52F32F-F857-4967-A89D-45841CF6CCBC}" type="presParOf" srcId="{38FFE83E-5998-459F-88AA-42815ED22085}" destId="{889F8E3E-2868-498F-974E-530C9BD2F5D6}" srcOrd="1" destOrd="0" presId="urn:microsoft.com/office/officeart/2008/layout/NameandTitleOrganizationalChart"/>
    <dgm:cxn modelId="{4F8E9CAF-D6CE-4E7A-B98F-58EA0C7714EA}" type="presParOf" srcId="{889F8E3E-2868-498F-974E-530C9BD2F5D6}" destId="{A24F845B-E43D-4F7E-BB32-65BE492EFD14}" srcOrd="0" destOrd="0" presId="urn:microsoft.com/office/officeart/2008/layout/NameandTitleOrganizationalChart"/>
    <dgm:cxn modelId="{F7FF71A1-1D8F-4426-9B00-904371C4607B}" type="presParOf" srcId="{A24F845B-E43D-4F7E-BB32-65BE492EFD14}" destId="{A3A2E83A-C5DA-4A39-8DE5-87AF1161E2ED}" srcOrd="0" destOrd="0" presId="urn:microsoft.com/office/officeart/2008/layout/NameandTitleOrganizationalChart"/>
    <dgm:cxn modelId="{245342FA-BFAF-4A56-8D4A-645B717D4CE6}" type="presParOf" srcId="{A24F845B-E43D-4F7E-BB32-65BE492EFD14}" destId="{38AA79A7-2197-4590-ACE4-FE4D949FA579}" srcOrd="1" destOrd="0" presId="urn:microsoft.com/office/officeart/2008/layout/NameandTitleOrganizationalChart"/>
    <dgm:cxn modelId="{DAAFB2A1-61A4-4364-8630-34FAB2577666}" type="presParOf" srcId="{A24F845B-E43D-4F7E-BB32-65BE492EFD14}" destId="{1A0CDB4D-ABAC-4EE0-8017-A6DDBE7F7385}" srcOrd="2" destOrd="0" presId="urn:microsoft.com/office/officeart/2008/layout/NameandTitleOrganizationalChart"/>
    <dgm:cxn modelId="{174AF86D-7035-443D-9BA9-2E1381F366C8}" type="presParOf" srcId="{889F8E3E-2868-498F-974E-530C9BD2F5D6}" destId="{ACBB60EB-7457-472E-AD6C-3219E2EC4005}" srcOrd="1" destOrd="0" presId="urn:microsoft.com/office/officeart/2008/layout/NameandTitleOrganizationalChart"/>
    <dgm:cxn modelId="{0A7FBE67-6D62-4644-862B-2930C779C266}" type="presParOf" srcId="{889F8E3E-2868-498F-974E-530C9BD2F5D6}" destId="{8E4676F7-56BB-4849-81E1-C29F34D52F5D}" srcOrd="2" destOrd="0" presId="urn:microsoft.com/office/officeart/2008/layout/NameandTitleOrganizationalChart"/>
    <dgm:cxn modelId="{4716C677-D9EE-4C62-8F74-AF0B87FB0392}" type="presParOf" srcId="{38FFE83E-5998-459F-88AA-42815ED22085}" destId="{4D295AD8-EA8D-4518-9949-BE88C52D4234}" srcOrd="2" destOrd="0" presId="urn:microsoft.com/office/officeart/2008/layout/NameandTitleOrganizationalChart"/>
    <dgm:cxn modelId="{C0328FD6-8C0E-47C2-A906-6F065970970B}" type="presParOf" srcId="{38FFE83E-5998-459F-88AA-42815ED22085}" destId="{44B2CB72-3615-47ED-BFAD-111888ED1437}" srcOrd="3" destOrd="0" presId="urn:microsoft.com/office/officeart/2008/layout/NameandTitleOrganizationalChart"/>
    <dgm:cxn modelId="{06974528-79B0-4132-8523-94810E4306A0}" type="presParOf" srcId="{44B2CB72-3615-47ED-BFAD-111888ED1437}" destId="{15FE32B4-8E4C-4B6E-804C-FA5BB06C8E4D}" srcOrd="0" destOrd="0" presId="urn:microsoft.com/office/officeart/2008/layout/NameandTitleOrganizationalChart"/>
    <dgm:cxn modelId="{C3F36085-60BB-4250-B88B-33DF7F3393F7}" type="presParOf" srcId="{15FE32B4-8E4C-4B6E-804C-FA5BB06C8E4D}" destId="{17AF6F6E-63A1-4ECE-969F-6685F1ABE1F0}" srcOrd="0" destOrd="0" presId="urn:microsoft.com/office/officeart/2008/layout/NameandTitleOrganizationalChart"/>
    <dgm:cxn modelId="{019FD58F-2D12-438A-98C6-202BF237CC4A}" type="presParOf" srcId="{15FE32B4-8E4C-4B6E-804C-FA5BB06C8E4D}" destId="{BD1542B6-BE6F-4223-B403-B97D847FAB25}" srcOrd="1" destOrd="0" presId="urn:microsoft.com/office/officeart/2008/layout/NameandTitleOrganizationalChart"/>
    <dgm:cxn modelId="{01740653-A633-4C0F-9479-83B6AB4909BD}" type="presParOf" srcId="{15FE32B4-8E4C-4B6E-804C-FA5BB06C8E4D}" destId="{5AA78E96-8EFA-46C4-9586-2DC8CBFC5305}" srcOrd="2" destOrd="0" presId="urn:microsoft.com/office/officeart/2008/layout/NameandTitleOrganizationalChart"/>
    <dgm:cxn modelId="{99C115D0-1D2D-4152-9B0D-8E678C3F4DC1}" type="presParOf" srcId="{44B2CB72-3615-47ED-BFAD-111888ED1437}" destId="{2F9706EC-5FBB-4A6D-BD68-644645B660D2}" srcOrd="1" destOrd="0" presId="urn:microsoft.com/office/officeart/2008/layout/NameandTitleOrganizationalChart"/>
    <dgm:cxn modelId="{9DA110B1-DF72-44DF-AF2D-61AE1BF80190}" type="presParOf" srcId="{44B2CB72-3615-47ED-BFAD-111888ED1437}" destId="{9FA0F8E6-2436-4EAC-B592-93441F790581}" srcOrd="2" destOrd="0" presId="urn:microsoft.com/office/officeart/2008/layout/NameandTitleOrganizationalChart"/>
    <dgm:cxn modelId="{1D74E135-08DA-46E2-84EB-CB02DDC071B7}" type="presParOf" srcId="{186D29E7-8CC4-4D89-B397-61A6F6246B57}" destId="{9BA36FBF-5CCE-440A-975F-38C0F1C81A66}" srcOrd="2" destOrd="0" presId="urn:microsoft.com/office/officeart/2008/layout/NameandTitleOrganizationalChart"/>
    <dgm:cxn modelId="{967970A2-C789-4C19-9DAA-9981CB7E7A71}" type="presParOf" srcId="{9BA36FBF-5CCE-440A-975F-38C0F1C81A66}" destId="{002C5B55-4430-4652-A474-C61EFDECEEB2}" srcOrd="0" destOrd="0" presId="urn:microsoft.com/office/officeart/2008/layout/NameandTitleOrganizationalChart"/>
    <dgm:cxn modelId="{FC87033C-B345-4CEE-8EF8-68DDD67631C7}" type="presParOf" srcId="{9BA36FBF-5CCE-440A-975F-38C0F1C81A66}" destId="{B89ACA31-A14D-4B6B-97A3-9D14FB260576}" srcOrd="1" destOrd="0" presId="urn:microsoft.com/office/officeart/2008/layout/NameandTitleOrganizationalChart"/>
    <dgm:cxn modelId="{23F58FCB-B6EF-4859-ADDA-E7CBB7C07A43}" type="presParOf" srcId="{B89ACA31-A14D-4B6B-97A3-9D14FB260576}" destId="{131A3059-30FE-4D16-964A-074AC03F323C}" srcOrd="0" destOrd="0" presId="urn:microsoft.com/office/officeart/2008/layout/NameandTitleOrganizationalChart"/>
    <dgm:cxn modelId="{F896141D-4568-474B-B3ED-CC0CFE8182A0}" type="presParOf" srcId="{131A3059-30FE-4D16-964A-074AC03F323C}" destId="{B6FD2AB7-43D2-4756-9FBB-1325D22EC88C}" srcOrd="0" destOrd="0" presId="urn:microsoft.com/office/officeart/2008/layout/NameandTitleOrganizationalChart"/>
    <dgm:cxn modelId="{870613D4-8150-4DF2-866B-016D44B1E417}" type="presParOf" srcId="{131A3059-30FE-4D16-964A-074AC03F323C}" destId="{988A5906-6A7C-4E5E-A582-23975BD6B28F}" srcOrd="1" destOrd="0" presId="urn:microsoft.com/office/officeart/2008/layout/NameandTitleOrganizationalChart"/>
    <dgm:cxn modelId="{A39AB669-D3A7-47CE-976C-37124E479E9B}" type="presParOf" srcId="{131A3059-30FE-4D16-964A-074AC03F323C}" destId="{F2A8024A-F471-4193-BD5A-045DD5F2B453}" srcOrd="2" destOrd="0" presId="urn:microsoft.com/office/officeart/2008/layout/NameandTitleOrganizationalChart"/>
    <dgm:cxn modelId="{54771366-7416-4E05-9E41-CCC884E5E226}" type="presParOf" srcId="{B89ACA31-A14D-4B6B-97A3-9D14FB260576}" destId="{0517F339-482C-4FB7-BFAC-42F2C419B311}" srcOrd="1" destOrd="0" presId="urn:microsoft.com/office/officeart/2008/layout/NameandTitleOrganizationalChart"/>
    <dgm:cxn modelId="{C2BE5AB9-C074-409E-9738-275D361680B1}" type="presParOf" srcId="{B89ACA31-A14D-4B6B-97A3-9D14FB260576}" destId="{DC4D3B44-F06E-4BCF-90EC-ED50040FC8EC}" srcOrd="2" destOrd="0" presId="urn:microsoft.com/office/officeart/2008/layout/NameandTitleOrganizationalChart"/>
    <dgm:cxn modelId="{6EB447A0-3B8D-40BE-9BD1-35B2BD26A2C9}" type="presParOf" srcId="{9BA36FBF-5CCE-440A-975F-38C0F1C81A66}" destId="{703EA87D-32FD-48E5-B640-1857AB02391B}" srcOrd="2" destOrd="0" presId="urn:microsoft.com/office/officeart/2008/layout/NameandTitleOrganizationalChart"/>
    <dgm:cxn modelId="{6678DB59-2536-4B52-B972-72C7FED6967D}" type="presParOf" srcId="{9BA36FBF-5CCE-440A-975F-38C0F1C81A66}" destId="{F4CFF8B0-ABBF-4E57-82E5-98558B9A6DE6}" srcOrd="3" destOrd="0" presId="urn:microsoft.com/office/officeart/2008/layout/NameandTitleOrganizationalChart"/>
    <dgm:cxn modelId="{BFFDBD37-F57A-458A-B5B7-2B9957BC54E0}" type="presParOf" srcId="{F4CFF8B0-ABBF-4E57-82E5-98558B9A6DE6}" destId="{2374BCFC-51CB-49A3-8F60-92F9588DE30C}" srcOrd="0" destOrd="0" presId="urn:microsoft.com/office/officeart/2008/layout/NameandTitleOrganizationalChart"/>
    <dgm:cxn modelId="{54F55561-82FA-4FD5-A19D-8371B17D0F16}" type="presParOf" srcId="{2374BCFC-51CB-49A3-8F60-92F9588DE30C}" destId="{0BB6C279-1D80-4133-A5BA-6D7BE0CEF993}" srcOrd="0" destOrd="0" presId="urn:microsoft.com/office/officeart/2008/layout/NameandTitleOrganizationalChart"/>
    <dgm:cxn modelId="{56C869B7-6CD0-441F-B12C-2B5250E0EBB6}" type="presParOf" srcId="{2374BCFC-51CB-49A3-8F60-92F9588DE30C}" destId="{87B8CBA8-464B-4222-A394-7A5349B4980E}" srcOrd="1" destOrd="0" presId="urn:microsoft.com/office/officeart/2008/layout/NameandTitleOrganizationalChart"/>
    <dgm:cxn modelId="{B91426B2-7A7E-4945-A846-2956B7E7CF76}" type="presParOf" srcId="{2374BCFC-51CB-49A3-8F60-92F9588DE30C}" destId="{97194B71-02E7-44C3-9D98-BDBDB875033C}" srcOrd="2" destOrd="0" presId="urn:microsoft.com/office/officeart/2008/layout/NameandTitleOrganizationalChart"/>
    <dgm:cxn modelId="{4DF0A477-E30E-4CF3-BE91-F694CB591606}" type="presParOf" srcId="{F4CFF8B0-ABBF-4E57-82E5-98558B9A6DE6}" destId="{99A169F2-F31F-468E-91B2-003984D14594}" srcOrd="1" destOrd="0" presId="urn:microsoft.com/office/officeart/2008/layout/NameandTitleOrganizationalChart"/>
    <dgm:cxn modelId="{08043B7B-F5DD-4E93-B8CD-F788CC863581}" type="presParOf" srcId="{F4CFF8B0-ABBF-4E57-82E5-98558B9A6DE6}" destId="{7DCA8FEA-2225-44ED-BFEA-B8515B2C2DA6}" srcOrd="2" destOrd="0" presId="urn:microsoft.com/office/officeart/2008/layout/NameandTitleOrganizationalChart"/>
    <dgm:cxn modelId="{4CC1CACA-8897-40E9-9F2D-A27D4B3EC383}" type="presParOf" srcId="{13C33C79-167E-4048-8967-30DCCF71B338}" destId="{955E50C5-8639-4323-B996-824D939C76E4}" srcOrd="2" destOrd="0" presId="urn:microsoft.com/office/officeart/2008/layout/NameandTitleOrganizationalChart"/>
    <dgm:cxn modelId="{91738EE1-0608-478B-A9C6-EFAFCA439338}" type="presParOf" srcId="{12C8A0CC-35F8-4627-9536-468AEDF9D732}" destId="{B66EECC1-A451-4B38-9960-5E78A62B72FF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EA87D-32FD-48E5-B640-1857AB02391B}">
      <dsp:nvSpPr>
        <dsp:cNvPr id="0" name=""/>
        <dsp:cNvSpPr/>
      </dsp:nvSpPr>
      <dsp:spPr>
        <a:xfrm>
          <a:off x="4021137" y="2755479"/>
          <a:ext cx="159775" cy="761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1887"/>
              </a:lnTo>
              <a:lnTo>
                <a:pt x="159775" y="761887"/>
              </a:lnTo>
            </a:path>
          </a:pathLst>
        </a:custGeom>
        <a:noFill/>
        <a:ln w="25400" cap="flat" cmpd="dbl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C5B55-4430-4652-A474-C61EFDECEEB2}">
      <dsp:nvSpPr>
        <dsp:cNvPr id="0" name=""/>
        <dsp:cNvSpPr/>
      </dsp:nvSpPr>
      <dsp:spPr>
        <a:xfrm>
          <a:off x="3861362" y="2755479"/>
          <a:ext cx="159775" cy="761887"/>
        </a:xfrm>
        <a:custGeom>
          <a:avLst/>
          <a:gdLst/>
          <a:ahLst/>
          <a:cxnLst/>
          <a:rect l="0" t="0" r="0" b="0"/>
          <a:pathLst>
            <a:path>
              <a:moveTo>
                <a:pt x="159775" y="0"/>
              </a:moveTo>
              <a:lnTo>
                <a:pt x="159775" y="761887"/>
              </a:lnTo>
              <a:lnTo>
                <a:pt x="0" y="761887"/>
              </a:lnTo>
            </a:path>
          </a:pathLst>
        </a:custGeom>
        <a:noFill/>
        <a:ln w="25400" cap="flat" cmpd="dbl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95AD8-EA8D-4518-9949-BE88C52D4234}">
      <dsp:nvSpPr>
        <dsp:cNvPr id="0" name=""/>
        <dsp:cNvSpPr/>
      </dsp:nvSpPr>
      <dsp:spPr>
        <a:xfrm>
          <a:off x="4021137" y="2755479"/>
          <a:ext cx="1271402" cy="1499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0122"/>
              </a:lnTo>
              <a:lnTo>
                <a:pt x="1271402" y="1340122"/>
              </a:lnTo>
              <a:lnTo>
                <a:pt x="1271402" y="1499897"/>
              </a:lnTo>
            </a:path>
          </a:pathLst>
        </a:custGeom>
        <a:noFill/>
        <a:ln w="25400" cap="flat" cmpd="dbl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4173B-B6F1-4BB8-97F5-2689CA1AEA45}">
      <dsp:nvSpPr>
        <dsp:cNvPr id="0" name=""/>
        <dsp:cNvSpPr/>
      </dsp:nvSpPr>
      <dsp:spPr>
        <a:xfrm>
          <a:off x="2749735" y="2755479"/>
          <a:ext cx="1271402" cy="1499897"/>
        </a:xfrm>
        <a:custGeom>
          <a:avLst/>
          <a:gdLst/>
          <a:ahLst/>
          <a:cxnLst/>
          <a:rect l="0" t="0" r="0" b="0"/>
          <a:pathLst>
            <a:path>
              <a:moveTo>
                <a:pt x="1271402" y="0"/>
              </a:moveTo>
              <a:lnTo>
                <a:pt x="1271402" y="1340122"/>
              </a:lnTo>
              <a:lnTo>
                <a:pt x="0" y="1340122"/>
              </a:lnTo>
              <a:lnTo>
                <a:pt x="0" y="1499897"/>
              </a:lnTo>
            </a:path>
          </a:pathLst>
        </a:custGeom>
        <a:noFill/>
        <a:ln w="25400" cap="flat" cmpd="dbl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CE41C-D398-418C-AA95-65E9504F11C0}">
      <dsp:nvSpPr>
        <dsp:cNvPr id="0" name=""/>
        <dsp:cNvSpPr/>
      </dsp:nvSpPr>
      <dsp:spPr>
        <a:xfrm>
          <a:off x="3975417" y="1700168"/>
          <a:ext cx="91440" cy="4183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313"/>
              </a:lnTo>
            </a:path>
          </a:pathLst>
        </a:custGeom>
        <a:noFill/>
        <a:ln w="25400" cap="flat" cmpd="dbl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12910-C033-4E4C-970D-156EF1473EC6}">
      <dsp:nvSpPr>
        <dsp:cNvPr id="0" name=""/>
        <dsp:cNvSpPr/>
      </dsp:nvSpPr>
      <dsp:spPr>
        <a:xfrm>
          <a:off x="3975417" y="644272"/>
          <a:ext cx="91440" cy="4165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6502"/>
              </a:lnTo>
            </a:path>
          </a:pathLst>
        </a:custGeom>
        <a:noFill/>
        <a:ln w="25400" cap="flat" cmpd="dbl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6BE13-728E-4688-B8F0-90F84B251E92}">
      <dsp:nvSpPr>
        <dsp:cNvPr id="0" name=""/>
        <dsp:cNvSpPr/>
      </dsp:nvSpPr>
      <dsp:spPr>
        <a:xfrm>
          <a:off x="2895855" y="1256"/>
          <a:ext cx="2250563" cy="6430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9662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James </a:t>
          </a:r>
          <a:r>
            <a:rPr lang="en-US" sz="1800" kern="1200" dirty="0" err="1" smtClean="0"/>
            <a:t>Lentini</a:t>
          </a:r>
          <a:endParaRPr lang="en-US" sz="1800" kern="1200" dirty="0"/>
        </a:p>
      </dsp:txBody>
      <dsp:txXfrm>
        <a:off x="2895855" y="1256"/>
        <a:ext cx="2250563" cy="643016"/>
      </dsp:txXfrm>
    </dsp:sp>
    <dsp:sp modelId="{2C28EFA8-2B85-49CA-A619-B69FF976C9CF}">
      <dsp:nvSpPr>
        <dsp:cNvPr id="0" name=""/>
        <dsp:cNvSpPr/>
      </dsp:nvSpPr>
      <dsp:spPr>
        <a:xfrm>
          <a:off x="3469329" y="512973"/>
          <a:ext cx="1500377" cy="228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Provost</a:t>
          </a:r>
          <a:endParaRPr lang="en-US" sz="1400" kern="1200" dirty="0"/>
        </a:p>
      </dsp:txBody>
      <dsp:txXfrm>
        <a:off x="3469329" y="512973"/>
        <a:ext cx="1500377" cy="228250"/>
      </dsp:txXfrm>
    </dsp:sp>
    <dsp:sp modelId="{D6FFCEBD-2C97-4ED8-91DD-0F40B9D4F8B5}">
      <dsp:nvSpPr>
        <dsp:cNvPr id="0" name=""/>
        <dsp:cNvSpPr/>
      </dsp:nvSpPr>
      <dsp:spPr>
        <a:xfrm>
          <a:off x="2902203" y="1060775"/>
          <a:ext cx="2237867" cy="639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9662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Michelle Piskulich</a:t>
          </a:r>
          <a:endParaRPr lang="en-US" sz="1800" kern="1200" dirty="0"/>
        </a:p>
      </dsp:txBody>
      <dsp:txXfrm>
        <a:off x="2902203" y="1060775"/>
        <a:ext cx="2237867" cy="639393"/>
      </dsp:txXfrm>
    </dsp:sp>
    <dsp:sp modelId="{1AE45047-4046-4D5E-8E69-C7C3BD1D1B0F}">
      <dsp:nvSpPr>
        <dsp:cNvPr id="0" name=""/>
        <dsp:cNvSpPr/>
      </dsp:nvSpPr>
      <dsp:spPr>
        <a:xfrm>
          <a:off x="3469329" y="1570680"/>
          <a:ext cx="1500377" cy="228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Associate Provost</a:t>
          </a:r>
          <a:endParaRPr lang="en-US" sz="1300" kern="1200" dirty="0"/>
        </a:p>
      </dsp:txBody>
      <dsp:txXfrm>
        <a:off x="3469329" y="1570680"/>
        <a:ext cx="1500377" cy="228250"/>
      </dsp:txXfrm>
    </dsp:sp>
    <dsp:sp modelId="{410245C7-F3EC-438B-87F3-D1FF96B87A07}">
      <dsp:nvSpPr>
        <dsp:cNvPr id="0" name=""/>
        <dsp:cNvSpPr/>
      </dsp:nvSpPr>
      <dsp:spPr>
        <a:xfrm>
          <a:off x="2906389" y="2118482"/>
          <a:ext cx="2229495" cy="636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9662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Vacant</a:t>
          </a:r>
          <a:endParaRPr lang="en-US" sz="1800" kern="1200" dirty="0"/>
        </a:p>
      </dsp:txBody>
      <dsp:txXfrm>
        <a:off x="2906389" y="2118482"/>
        <a:ext cx="2229495" cy="636997"/>
      </dsp:txXfrm>
    </dsp:sp>
    <dsp:sp modelId="{9D9B45FF-71A9-45AF-A235-4FF26EEB7B8F}">
      <dsp:nvSpPr>
        <dsp:cNvPr id="0" name=""/>
        <dsp:cNvSpPr/>
      </dsp:nvSpPr>
      <dsp:spPr>
        <a:xfrm>
          <a:off x="3469329" y="2627189"/>
          <a:ext cx="1500377" cy="228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AVP AHR</a:t>
          </a:r>
          <a:endParaRPr lang="en-US" sz="1400" kern="1200" dirty="0"/>
        </a:p>
      </dsp:txBody>
      <dsp:txXfrm>
        <a:off x="3469329" y="2627189"/>
        <a:ext cx="1500377" cy="228250"/>
      </dsp:txXfrm>
    </dsp:sp>
    <dsp:sp modelId="{A3A2E83A-C5DA-4A39-8DE5-87AF1161E2ED}">
      <dsp:nvSpPr>
        <dsp:cNvPr id="0" name=""/>
        <dsp:cNvSpPr/>
      </dsp:nvSpPr>
      <dsp:spPr>
        <a:xfrm>
          <a:off x="1638108" y="4255377"/>
          <a:ext cx="2223253" cy="553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9662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Linda </a:t>
          </a:r>
          <a:r>
            <a:rPr lang="en-US" sz="1800" kern="1200" dirty="0" err="1" smtClean="0"/>
            <a:t>Fehrer</a:t>
          </a:r>
          <a:endParaRPr lang="en-US" sz="1800" kern="1200" dirty="0"/>
        </a:p>
      </dsp:txBody>
      <dsp:txXfrm>
        <a:off x="1638108" y="4255377"/>
        <a:ext cx="2223253" cy="553998"/>
      </dsp:txXfrm>
    </dsp:sp>
    <dsp:sp modelId="{38AA79A7-2197-4590-ACE4-FE4D949FA579}">
      <dsp:nvSpPr>
        <dsp:cNvPr id="0" name=""/>
        <dsp:cNvSpPr/>
      </dsp:nvSpPr>
      <dsp:spPr>
        <a:xfrm>
          <a:off x="2197927" y="4722585"/>
          <a:ext cx="1500377" cy="228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AHR Assistant</a:t>
          </a:r>
          <a:endParaRPr lang="en-US" sz="1300" kern="1200" dirty="0"/>
        </a:p>
      </dsp:txBody>
      <dsp:txXfrm>
        <a:off x="2197927" y="4722585"/>
        <a:ext cx="1500377" cy="228250"/>
      </dsp:txXfrm>
    </dsp:sp>
    <dsp:sp modelId="{17AF6F6E-63A1-4ECE-969F-6685F1ABE1F0}">
      <dsp:nvSpPr>
        <dsp:cNvPr id="0" name=""/>
        <dsp:cNvSpPr/>
      </dsp:nvSpPr>
      <dsp:spPr>
        <a:xfrm>
          <a:off x="4180912" y="4255377"/>
          <a:ext cx="2223253" cy="555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96626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Robin Smith</a:t>
          </a:r>
          <a:endParaRPr lang="en-US" sz="1700" kern="1200" dirty="0"/>
        </a:p>
      </dsp:txBody>
      <dsp:txXfrm>
        <a:off x="4180912" y="4255377"/>
        <a:ext cx="2223253" cy="555813"/>
      </dsp:txXfrm>
    </dsp:sp>
    <dsp:sp modelId="{BD1542B6-BE6F-4223-B403-B97D847FAB25}">
      <dsp:nvSpPr>
        <dsp:cNvPr id="0" name=""/>
        <dsp:cNvSpPr/>
      </dsp:nvSpPr>
      <dsp:spPr>
        <a:xfrm>
          <a:off x="4687144" y="4723492"/>
          <a:ext cx="1607550" cy="228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Student Assistant</a:t>
          </a: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4687144" y="4723492"/>
        <a:ext cx="1607550" cy="228250"/>
      </dsp:txXfrm>
    </dsp:sp>
    <dsp:sp modelId="{B6FD2AB7-43D2-4756-9FBB-1325D22EC88C}">
      <dsp:nvSpPr>
        <dsp:cNvPr id="0" name=""/>
        <dsp:cNvSpPr/>
      </dsp:nvSpPr>
      <dsp:spPr>
        <a:xfrm>
          <a:off x="1640185" y="3200056"/>
          <a:ext cx="2221176" cy="6346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96626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Janine D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Janine DeWitt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err="1" smtClean="0"/>
            <a:t>eWitt</a:t>
          </a:r>
          <a:endParaRPr lang="en-US" sz="500" kern="1200" dirty="0"/>
        </a:p>
      </dsp:txBody>
      <dsp:txXfrm>
        <a:off x="1640185" y="3200056"/>
        <a:ext cx="2221176" cy="634621"/>
      </dsp:txXfrm>
    </dsp:sp>
    <dsp:sp modelId="{988A5906-6A7C-4E5E-A582-23975BD6B28F}">
      <dsp:nvSpPr>
        <dsp:cNvPr id="0" name=""/>
        <dsp:cNvSpPr/>
      </dsp:nvSpPr>
      <dsp:spPr>
        <a:xfrm>
          <a:off x="2041526" y="3718437"/>
          <a:ext cx="1815255" cy="2065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AHR Administrator</a:t>
          </a:r>
          <a:endParaRPr lang="en-US" sz="1400" kern="1200" dirty="0"/>
        </a:p>
      </dsp:txBody>
      <dsp:txXfrm>
        <a:off x="2041526" y="3718437"/>
        <a:ext cx="1815255" cy="206527"/>
      </dsp:txXfrm>
    </dsp:sp>
    <dsp:sp modelId="{0BB6C279-1D80-4133-A5BA-6D7BE0CEF993}">
      <dsp:nvSpPr>
        <dsp:cNvPr id="0" name=""/>
        <dsp:cNvSpPr/>
      </dsp:nvSpPr>
      <dsp:spPr>
        <a:xfrm>
          <a:off x="4180912" y="3174991"/>
          <a:ext cx="2223253" cy="6847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96626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Janet </a:t>
          </a:r>
          <a:r>
            <a:rPr lang="en-US" sz="1700" kern="1200" dirty="0" err="1" smtClean="0"/>
            <a:t>Tull</a:t>
          </a:r>
          <a:endParaRPr lang="en-US" sz="1700" kern="1200" dirty="0"/>
        </a:p>
      </dsp:txBody>
      <dsp:txXfrm>
        <a:off x="4180912" y="3174991"/>
        <a:ext cx="2223253" cy="684751"/>
      </dsp:txXfrm>
    </dsp:sp>
    <dsp:sp modelId="{87B8CBA8-464B-4222-A394-7A5349B4980E}">
      <dsp:nvSpPr>
        <dsp:cNvPr id="0" name=""/>
        <dsp:cNvSpPr/>
      </dsp:nvSpPr>
      <dsp:spPr>
        <a:xfrm>
          <a:off x="4687144" y="3707575"/>
          <a:ext cx="1607550" cy="228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AHR Assistant</a:t>
          </a:r>
          <a:endParaRPr lang="en-US" sz="1400" kern="1200" dirty="0"/>
        </a:p>
      </dsp:txBody>
      <dsp:txXfrm>
        <a:off x="4687144" y="3707575"/>
        <a:ext cx="1607550" cy="228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b="0" i="0" kern="1200">
                <a:solidFill>
                  <a:schemeClr val="tx2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22450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953000" y="1066800"/>
            <a:ext cx="3810000" cy="4876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85799"/>
            <a:ext cx="8042276" cy="12159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057400"/>
            <a:ext cx="8042276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685800"/>
            <a:ext cx="8402040" cy="2895600"/>
          </a:xfrm>
          <a:ln w="3175">
            <a:solidFill>
              <a:schemeClr val="bg1"/>
            </a:solidFill>
          </a:ln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85799"/>
            <a:ext cx="8042276" cy="11397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981200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981200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838200"/>
            <a:ext cx="8042276" cy="98733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9274" y="1834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728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51070" y="1834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728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38200"/>
            <a:ext cx="8042276" cy="2057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1452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1143000"/>
            <a:ext cx="3840480" cy="53340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2362200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533400"/>
            <a:ext cx="8042276" cy="13369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2026025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7" name="Picture 6" descr="blk_header_pp.jp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b="0" i="0" kern="1200">
          <a:solidFill>
            <a:schemeClr val="tx2"/>
          </a:solidFill>
          <a:latin typeface="Times"/>
          <a:ea typeface="+mj-ea"/>
          <a:cs typeface="Time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b="0" i="0" kern="1200">
          <a:solidFill>
            <a:schemeClr val="tx1"/>
          </a:solidFill>
          <a:latin typeface="Verdana"/>
          <a:ea typeface="+mn-ea"/>
          <a:cs typeface="Verdana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b="0" i="0" kern="1200">
          <a:solidFill>
            <a:schemeClr val="tx1"/>
          </a:solidFill>
          <a:latin typeface="Verdana"/>
          <a:ea typeface="+mn-ea"/>
          <a:cs typeface="Verdana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b="0" i="0" kern="1200">
          <a:solidFill>
            <a:schemeClr val="tx1"/>
          </a:solidFill>
          <a:latin typeface="Verdana"/>
          <a:ea typeface="+mn-ea"/>
          <a:cs typeface="Verdana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b="0" i="0" kern="1200">
          <a:solidFill>
            <a:schemeClr val="tx1"/>
          </a:solidFill>
          <a:latin typeface="Verdana"/>
          <a:ea typeface="+mn-ea"/>
          <a:cs typeface="Verdana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b="0" i="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akland.edu/advance/ouresource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HR@OAKLAND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ISKULIC@OAKLAND.ED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2" b="27022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 spd="med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LEAVE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PAID AND UNPAID</a:t>
            </a:r>
          </a:p>
          <a:p>
            <a:r>
              <a:rPr lang="en-US" dirty="0" smtClean="0"/>
              <a:t>SABBATICALS &amp; PROFESSIONAL DEVELOPMENT &amp; RESEARCH LEAVES</a:t>
            </a:r>
          </a:p>
          <a:p>
            <a:r>
              <a:rPr lang="en-US" dirty="0" smtClean="0"/>
              <a:t>FAMILY MEDICAL LEAVE ACT &amp; MEDICAL LEAVE</a:t>
            </a:r>
          </a:p>
          <a:p>
            <a:pPr lvl="1"/>
            <a:r>
              <a:rPr lang="en-US" dirty="0" smtClean="0"/>
              <a:t>WE NEED YOUR HELP TO COMPLY</a:t>
            </a:r>
          </a:p>
          <a:p>
            <a:pPr lvl="1"/>
            <a:r>
              <a:rPr lang="en-US" dirty="0">
                <a:hlinkClick r:id="rId2"/>
              </a:rPr>
              <a:t>http://www.oakland.edu/advance/ouresources</a:t>
            </a:r>
            <a:endParaRPr lang="en-US" dirty="0" smtClean="0"/>
          </a:p>
          <a:p>
            <a:r>
              <a:rPr lang="en-US" dirty="0" smtClean="0"/>
              <a:t>UNPAID LEAVE OPTIONS ARE ALSO AVAILABLE</a:t>
            </a:r>
          </a:p>
          <a:p>
            <a:endParaRPr lang="en-US" dirty="0" smtClean="0"/>
          </a:p>
          <a:p>
            <a:pPr marL="3492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64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YOUTH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PENN STATE AND FREEH REPORT</a:t>
            </a:r>
          </a:p>
          <a:p>
            <a:r>
              <a:rPr lang="en-US" dirty="0" smtClean="0"/>
              <a:t>OAKLAND.EDU/YOUTH HAS IMPORTANT INFORMATION</a:t>
            </a:r>
            <a:endParaRPr lang="en-US" dirty="0"/>
          </a:p>
          <a:p>
            <a:r>
              <a:rPr lang="en-US" dirty="0" smtClean="0"/>
              <a:t>WE WILL WORK WITH YOU ON BACKGROUND CHECKS FOR ANYONE WORKING WITH MINORS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083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ADMINISTER CONTRACT</a:t>
            </a:r>
          </a:p>
          <a:p>
            <a:r>
              <a:rPr lang="en-US" dirty="0" smtClean="0"/>
              <a:t>PERSONNEL ISSUES</a:t>
            </a:r>
          </a:p>
          <a:p>
            <a:pPr lvl="1"/>
            <a:r>
              <a:rPr lang="en-US" dirty="0" smtClean="0"/>
              <a:t>WE ALWAYS HOPE YOU CAN SEEK ASSISTANCE FROM CHAIR/PROGRAM DIRECTOR OR DEAN BUT…</a:t>
            </a:r>
          </a:p>
          <a:p>
            <a:r>
              <a:rPr lang="en-US" dirty="0" smtClean="0"/>
              <a:t>TAKE A LOOK AT THE 2012-2015 AGREEMENT</a:t>
            </a:r>
          </a:p>
          <a:p>
            <a:r>
              <a:rPr lang="en-US" dirty="0" smtClean="0"/>
              <a:t>FEEL FREE TO ASK QUESTIONS</a:t>
            </a:r>
          </a:p>
        </p:txBody>
      </p:sp>
    </p:spTree>
    <p:extLst>
      <p:ext uri="{BB962C8B-B14F-4D97-AF65-F5344CB8AC3E}">
        <p14:creationId xmlns:p14="http://schemas.microsoft.com/office/powerpoint/2010/main" val="51621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41469"/>
            <a:ext cx="8042276" cy="1215931"/>
          </a:xfrm>
        </p:spPr>
        <p:txBody>
          <a:bodyPr/>
          <a:lstStyle/>
          <a:p>
            <a:r>
              <a:rPr lang="en-US" cap="all" dirty="0" smtClean="0"/>
              <a:t>Supporting Diversity and Inclusion</a:t>
            </a:r>
            <a:endParaRPr lang="en-US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cap="all" dirty="0" smtClean="0"/>
              <a:t>Office of Inclusion and Intercultural Initiatives</a:t>
            </a:r>
          </a:p>
          <a:p>
            <a:pPr lvl="1"/>
            <a:r>
              <a:rPr lang="en-US" cap="all" dirty="0" smtClean="0"/>
              <a:t>Employee Resource Groups:  Volunteer, employee-managed groups that promote the interests of their respective constituency.  </a:t>
            </a:r>
          </a:p>
          <a:p>
            <a:pPr lvl="2"/>
            <a:r>
              <a:rPr lang="en-US" cap="all" dirty="0" smtClean="0"/>
              <a:t>Membership</a:t>
            </a:r>
          </a:p>
          <a:p>
            <a:pPr lvl="2"/>
            <a:r>
              <a:rPr lang="en-US" cap="all" dirty="0" smtClean="0"/>
              <a:t>A bridge between employees and the university</a:t>
            </a:r>
          </a:p>
          <a:p>
            <a:pPr lvl="2"/>
            <a:r>
              <a:rPr lang="en-US" cap="all" dirty="0"/>
              <a:t>5</a:t>
            </a:r>
            <a:r>
              <a:rPr lang="en-US" cap="all" dirty="0" smtClean="0"/>
              <a:t> ERGs: Asian-Indian, Black/African American, Lesbian, Gay, Bisexual, Transgendered and </a:t>
            </a:r>
            <a:r>
              <a:rPr lang="en-US" cap="all" dirty="0" err="1" smtClean="0"/>
              <a:t>Queery</a:t>
            </a:r>
            <a:r>
              <a:rPr lang="en-US" cap="all" dirty="0" smtClean="0"/>
              <a:t> Ally (LGBTQA), Women, Foreign National Employee Resource Group</a:t>
            </a:r>
          </a:p>
          <a:p>
            <a:r>
              <a:rPr lang="en-US" cap="all" dirty="0" smtClean="0"/>
              <a:t>Climate Survey</a:t>
            </a:r>
          </a:p>
          <a:p>
            <a:pPr marL="6858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18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FEEL FREE TO CONTACT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TIME YOU HAVE A QUESTION OR PROBLEM</a:t>
            </a:r>
          </a:p>
          <a:p>
            <a:r>
              <a:rPr lang="en-US" dirty="0" smtClean="0"/>
              <a:t>ESPECIALLY ENCOURAGE YOU TO CONTACT US IF YOU ARE ILL, NEED ACCOMMODATION OR ARE PREGNANT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556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HERE TO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248-370-2922</a:t>
            </a:r>
          </a:p>
          <a:p>
            <a:r>
              <a:rPr lang="en-US" dirty="0" smtClean="0"/>
              <a:t>EMAIL </a:t>
            </a:r>
            <a:r>
              <a:rPr lang="en-US" dirty="0" smtClean="0">
                <a:hlinkClick r:id="rId2"/>
              </a:rPr>
              <a:t>AHR@OAKLAND.EDU</a:t>
            </a:r>
            <a:endParaRPr lang="en-US" dirty="0" smtClean="0"/>
          </a:p>
          <a:p>
            <a:r>
              <a:rPr lang="en-US" dirty="0" smtClean="0"/>
              <a:t>COME BY 417 WILSON HALL BETWEEN 8 AND 5 MONDAY THROUGH FRIDAY</a:t>
            </a:r>
          </a:p>
          <a:p>
            <a:r>
              <a:rPr lang="en-US" dirty="0" smtClean="0"/>
              <a:t>GET MORE INFORMATION AT OAKLAND.EDU/AHR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221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Academic Human Resources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40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85799"/>
            <a:ext cx="8042276" cy="685801"/>
          </a:xfrm>
        </p:spPr>
        <p:txBody>
          <a:bodyPr/>
          <a:lstStyle/>
          <a:p>
            <a:r>
              <a:rPr lang="en-US" dirty="0" smtClean="0"/>
              <a:t>WHO?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200577"/>
              </p:ext>
            </p:extLst>
          </p:nvPr>
        </p:nvGraphicFramePr>
        <p:xfrm>
          <a:off x="549275" y="1447800"/>
          <a:ext cx="8042275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5660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RECRUITMENT &amp; HIRING</a:t>
            </a:r>
          </a:p>
          <a:p>
            <a:r>
              <a:rPr lang="en-US" dirty="0" smtClean="0"/>
              <a:t>DIVERSITY AND INCLUSION</a:t>
            </a:r>
          </a:p>
          <a:p>
            <a:r>
              <a:rPr lang="en-US" dirty="0" smtClean="0"/>
              <a:t>CRIMINAL BACKGROUND CHECKS</a:t>
            </a:r>
          </a:p>
          <a:p>
            <a:r>
              <a:rPr lang="en-US" dirty="0" smtClean="0"/>
              <a:t>1-9 AND IMMIGRATION</a:t>
            </a:r>
          </a:p>
          <a:p>
            <a:r>
              <a:rPr lang="en-US" dirty="0" smtClean="0"/>
              <a:t>PROMOTION &amp; TENURE</a:t>
            </a:r>
          </a:p>
          <a:p>
            <a:r>
              <a:rPr lang="en-US" dirty="0" smtClean="0"/>
              <a:t>PAYROLL</a:t>
            </a:r>
          </a:p>
          <a:p>
            <a:r>
              <a:rPr lang="en-US" dirty="0" smtClean="0"/>
              <a:t>LEAVE ADMINISTRATION</a:t>
            </a:r>
          </a:p>
          <a:p>
            <a:r>
              <a:rPr lang="en-US" dirty="0" smtClean="0"/>
              <a:t>BENEFIT AUTHORIZATION</a:t>
            </a:r>
          </a:p>
          <a:p>
            <a:r>
              <a:rPr lang="en-US" dirty="0" smtClean="0"/>
              <a:t>LABOR RELATIONS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4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WOULD LIKE TO HEAR ABOUT YOUR EXPERIENCE WITH:</a:t>
            </a:r>
          </a:p>
          <a:p>
            <a:pPr lvl="1"/>
            <a:r>
              <a:rPr lang="en-US" dirty="0" smtClean="0"/>
              <a:t>RECRUITMENT PROCESS</a:t>
            </a:r>
          </a:p>
          <a:p>
            <a:pPr lvl="1"/>
            <a:r>
              <a:rPr lang="en-US" dirty="0" smtClean="0"/>
              <a:t>APPLICATION PROCESS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WHAT WAS RIGHT AND WHAT COULD WE DO BETTER?</a:t>
            </a:r>
          </a:p>
          <a:p>
            <a:pPr lvl="2"/>
            <a:r>
              <a:rPr lang="en-US" dirty="0" smtClean="0"/>
              <a:t>EMAIL TO </a:t>
            </a:r>
            <a:r>
              <a:rPr lang="en-US" dirty="0" smtClean="0">
                <a:hlinkClick r:id="rId2"/>
              </a:rPr>
              <a:t>PISKULIC@OAKLAND.EDU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6632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12242"/>
            <a:ext cx="8042276" cy="1397558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ONBOARDING-</a:t>
            </a:r>
            <a:br>
              <a:rPr lang="en-US" dirty="0" smtClean="0"/>
            </a:br>
            <a:r>
              <a:rPr lang="en-US" dirty="0" smtClean="0"/>
              <a:t>WORK 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I-9</a:t>
            </a:r>
          </a:p>
          <a:p>
            <a:pPr lvl="1"/>
            <a:r>
              <a:rPr lang="en-US" dirty="0" smtClean="0"/>
              <a:t>REQUIRED BY US CITIZENSHIP AND IMMIGRATION SERVICE (USCIS) TO VERIFY EMPLOYMENT ELIGIBILITY</a:t>
            </a:r>
          </a:p>
          <a:p>
            <a:pPr lvl="1"/>
            <a:r>
              <a:rPr lang="en-US" dirty="0" smtClean="0"/>
              <a:t>MUST BE COMPLETED WITHIN THREE DAYS OF HIRE</a:t>
            </a:r>
          </a:p>
          <a:p>
            <a:pPr lvl="1"/>
            <a:r>
              <a:rPr lang="en-US" dirty="0" smtClean="0"/>
              <a:t>BY APPOINTMENT</a:t>
            </a:r>
          </a:p>
          <a:p>
            <a:pPr lvl="2"/>
            <a:r>
              <a:rPr lang="en-US" dirty="0" smtClean="0"/>
              <a:t>IF YOU HAVE NOT COMPLETED, PLEASE MAKE AN APPOINTMENT TODAY!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045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55039"/>
            <a:ext cx="8042276" cy="1215931"/>
          </a:xfrm>
        </p:spPr>
        <p:txBody>
          <a:bodyPr/>
          <a:lstStyle/>
          <a:p>
            <a:r>
              <a:rPr lang="en-US" dirty="0" smtClean="0"/>
              <a:t>ONBOARDING - 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VISAS</a:t>
            </a:r>
          </a:p>
          <a:p>
            <a:pPr lvl="1"/>
            <a:r>
              <a:rPr lang="en-US" dirty="0" smtClean="0"/>
              <a:t>H1B, J, TN</a:t>
            </a:r>
            <a:endParaRPr lang="en-US" dirty="0"/>
          </a:p>
          <a:p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J VISAS HANDLED THROUGH INTERNATIONAL STUDENTS AND SCHOLARS</a:t>
            </a:r>
          </a:p>
          <a:p>
            <a:pPr lvl="1"/>
            <a:r>
              <a:rPr lang="en-US" dirty="0" smtClean="0"/>
              <a:t>H1B VISAS HANDLED THROUGH AHR</a:t>
            </a:r>
          </a:p>
          <a:p>
            <a:pPr lvl="2"/>
            <a:r>
              <a:rPr lang="en-US" dirty="0" smtClean="0"/>
              <a:t>APPLICATION IS PREPARED BY LEGAL AFFAIRS</a:t>
            </a:r>
          </a:p>
          <a:p>
            <a:pPr lvl="1"/>
            <a:r>
              <a:rPr lang="en-US" dirty="0" smtClean="0"/>
              <a:t>TN LETTER REQUESTED FROM DEAN</a:t>
            </a:r>
          </a:p>
          <a:p>
            <a:pPr lvl="2"/>
            <a:r>
              <a:rPr lang="en-US" dirty="0" smtClean="0"/>
              <a:t>PREPARED BY LEGAL AFFAIRS</a:t>
            </a:r>
          </a:p>
          <a:p>
            <a:r>
              <a:rPr lang="en-US" dirty="0" smtClean="0"/>
              <a:t>PLEASE BE PATIENT</a:t>
            </a:r>
            <a:endParaRPr lang="en-US" dirty="0"/>
          </a:p>
          <a:p>
            <a:r>
              <a:rPr lang="en-US" dirty="0" smtClean="0"/>
              <a:t>EXPORT CONTROL &amp; VISAS</a:t>
            </a:r>
          </a:p>
        </p:txBody>
      </p:sp>
    </p:spTree>
    <p:extLst>
      <p:ext uri="{BB962C8B-B14F-4D97-AF65-F5344CB8AC3E}">
        <p14:creationId xmlns:p14="http://schemas.microsoft.com/office/powerpoint/2010/main" val="1139161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62000"/>
            <a:ext cx="8042276" cy="1215931"/>
          </a:xfrm>
        </p:spPr>
        <p:txBody>
          <a:bodyPr/>
          <a:lstStyle/>
          <a:p>
            <a:r>
              <a:rPr lang="en-US" dirty="0" smtClean="0"/>
              <a:t>ONBOARDING:</a:t>
            </a:r>
            <a:br>
              <a:rPr lang="en-US" dirty="0" smtClean="0"/>
            </a:br>
            <a:r>
              <a:rPr lang="en-US" dirty="0" smtClean="0"/>
              <a:t>BENEFIT 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AHR IS RESPONSIBLE FOR</a:t>
            </a:r>
          </a:p>
          <a:p>
            <a:pPr lvl="1"/>
            <a:r>
              <a:rPr lang="en-US" dirty="0" smtClean="0"/>
              <a:t>LEAVES</a:t>
            </a:r>
          </a:p>
          <a:p>
            <a:pPr lvl="1"/>
            <a:r>
              <a:rPr lang="en-US" dirty="0" smtClean="0"/>
              <a:t>TUITION BENEFIT</a:t>
            </a:r>
          </a:p>
          <a:p>
            <a:pPr lvl="1"/>
            <a:r>
              <a:rPr lang="en-US" dirty="0" smtClean="0"/>
              <a:t>AND VERIFYING ELIGIBILITY FOR BENEFITS</a:t>
            </a:r>
          </a:p>
          <a:p>
            <a:r>
              <a:rPr lang="en-US" dirty="0" smtClean="0"/>
              <a:t>UNIVERSITY HUMAN RESOURCES</a:t>
            </a:r>
          </a:p>
          <a:p>
            <a:pPr lvl="1"/>
            <a:r>
              <a:rPr lang="en-US" dirty="0" smtClean="0"/>
              <a:t>HEALTH, DENTAL, OPTICAL, LIFE, AND OTHER BENEFITS</a:t>
            </a:r>
          </a:p>
          <a:p>
            <a:pPr lvl="1"/>
            <a:r>
              <a:rPr lang="en-US" dirty="0" smtClean="0"/>
              <a:t>STOP BY STAFF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64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 &amp; TENURE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AHR HANDLES THE BACKGROUND PROCESSES</a:t>
            </a:r>
          </a:p>
          <a:p>
            <a:r>
              <a:rPr lang="en-US" dirty="0" smtClean="0"/>
              <a:t>IF YOU HAVEN’T SEEN THE CRITERIA FOR PROMOTION AND TENURE PLEASE GET A COPY.</a:t>
            </a:r>
          </a:p>
        </p:txBody>
      </p:sp>
    </p:spTree>
    <p:extLst>
      <p:ext uri="{BB962C8B-B14F-4D97-AF65-F5344CB8AC3E}">
        <p14:creationId xmlns:p14="http://schemas.microsoft.com/office/powerpoint/2010/main" val="496312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Main OU">
      <a:dk1>
        <a:srgbClr val="AF8E37"/>
      </a:dk1>
      <a:lt1>
        <a:srgbClr val="FFFFFF"/>
      </a:lt1>
      <a:dk2>
        <a:srgbClr val="000000"/>
      </a:dk2>
      <a:lt2>
        <a:srgbClr val="DFD3B5"/>
      </a:lt2>
      <a:accent1>
        <a:srgbClr val="C0C0C0"/>
      </a:accent1>
      <a:accent2>
        <a:srgbClr val="808080"/>
      </a:accent2>
      <a:accent3>
        <a:srgbClr val="404040"/>
      </a:accent3>
      <a:accent4>
        <a:srgbClr val="840831"/>
      </a:accent4>
      <a:accent5>
        <a:srgbClr val="006699"/>
      </a:accent5>
      <a:accent6>
        <a:srgbClr val="AF8E37"/>
      </a:accent6>
      <a:hlink>
        <a:srgbClr val="006699"/>
      </a:hlink>
      <a:folHlink>
        <a:srgbClr val="006699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blkbar</Template>
  <TotalTime>287</TotalTime>
  <Words>472</Words>
  <Application>Microsoft Macintosh PowerPoint</Application>
  <PresentationFormat>On-screen Show (4:3)</PresentationFormat>
  <Paragraphs>243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Breeze</vt:lpstr>
      <vt:lpstr>Welcome</vt:lpstr>
      <vt:lpstr>Academic Human Resources</vt:lpstr>
      <vt:lpstr>WHO?</vt:lpstr>
      <vt:lpstr>WHAT WE DO</vt:lpstr>
      <vt:lpstr>HIRING</vt:lpstr>
      <vt:lpstr>  ONBOARDING- WORK ELIGIBILITY</vt:lpstr>
      <vt:lpstr>ONBOARDING - IMMIGRATION</vt:lpstr>
      <vt:lpstr>ONBOARDING: BENEFIT ELIGIBILITY</vt:lpstr>
      <vt:lpstr>PROMOTION &amp; TENURE</vt:lpstr>
      <vt:lpstr>LEAVE ADMINISTRATION</vt:lpstr>
      <vt:lpstr>YOUTH PROTECTION</vt:lpstr>
      <vt:lpstr>LABOR RELATIONS</vt:lpstr>
      <vt:lpstr>Supporting Diversity and Inclusion</vt:lpstr>
      <vt:lpstr>FEEL FREE TO CONTACT US</vt:lpstr>
      <vt:lpstr>WE ARE HERE TO HELP</vt:lpstr>
    </vt:vector>
  </TitlesOfParts>
  <Manager/>
  <Company>Oakland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subject/>
  <dc:creator>C. Michelle Piskulich</dc:creator>
  <cp:keywords/>
  <dc:description/>
  <cp:lastModifiedBy>Christina M. Moore</cp:lastModifiedBy>
  <cp:revision>31</cp:revision>
  <cp:lastPrinted>2013-08-22T14:18:36Z</cp:lastPrinted>
  <dcterms:created xsi:type="dcterms:W3CDTF">2013-08-22T00:33:01Z</dcterms:created>
  <dcterms:modified xsi:type="dcterms:W3CDTF">2013-08-23T17:58:20Z</dcterms:modified>
  <cp:category/>
</cp:coreProperties>
</file>