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8" r:id="rId3"/>
    <p:sldId id="257" r:id="rId4"/>
    <p:sldId id="275" r:id="rId5"/>
    <p:sldId id="259" r:id="rId6"/>
    <p:sldId id="278" r:id="rId7"/>
    <p:sldId id="279" r:id="rId8"/>
    <p:sldId id="260" r:id="rId9"/>
    <p:sldId id="283" r:id="rId10"/>
    <p:sldId id="270" r:id="rId11"/>
    <p:sldId id="280" r:id="rId12"/>
    <p:sldId id="281" r:id="rId13"/>
    <p:sldId id="261" r:id="rId14"/>
    <p:sldId id="277" r:id="rId15"/>
    <p:sldId id="272" r:id="rId16"/>
    <p:sldId id="273" r:id="rId17"/>
    <p:sldId id="282"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339" autoAdjust="0"/>
    <p:restoredTop sz="94660"/>
  </p:normalViewPr>
  <p:slideViewPr>
    <p:cSldViewPr>
      <p:cViewPr>
        <p:scale>
          <a:sx n="50" d="100"/>
          <a:sy n="50" d="100"/>
        </p:scale>
        <p:origin x="-1932" y="-48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E41F2A-1582-449C-9021-98FC26A94A9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F54D9C5-847F-44B2-A6C8-3C05C4DBB862}">
      <dgm:prSet phldrT="[Text]"/>
      <dgm:spPr/>
      <dgm:t>
        <a:bodyPr/>
        <a:lstStyle/>
        <a:p>
          <a:pPr algn="ctr"/>
          <a:r>
            <a:rPr lang="en-US" b="1" dirty="0" smtClean="0">
              <a:solidFill>
                <a:schemeClr val="accent4"/>
              </a:solidFill>
            </a:rPr>
            <a:t>Questioning</a:t>
          </a:r>
          <a:endParaRPr lang="en-US" b="1" dirty="0">
            <a:solidFill>
              <a:schemeClr val="accent4"/>
            </a:solidFill>
          </a:endParaRPr>
        </a:p>
      </dgm:t>
    </dgm:pt>
    <dgm:pt modelId="{40B80C18-5803-494C-A003-08D39EDACFB9}" type="parTrans" cxnId="{1386D207-582F-445B-929F-A9F9957D1BBB}">
      <dgm:prSet/>
      <dgm:spPr/>
      <dgm:t>
        <a:bodyPr/>
        <a:lstStyle/>
        <a:p>
          <a:endParaRPr lang="en-US"/>
        </a:p>
      </dgm:t>
    </dgm:pt>
    <dgm:pt modelId="{8CA7D97C-B4AC-4609-949C-BBF3476A9F54}" type="sibTrans" cxnId="{1386D207-582F-445B-929F-A9F9957D1BBB}">
      <dgm:prSet/>
      <dgm:spPr/>
      <dgm:t>
        <a:bodyPr/>
        <a:lstStyle/>
        <a:p>
          <a:endParaRPr lang="en-US"/>
        </a:p>
      </dgm:t>
    </dgm:pt>
    <dgm:pt modelId="{CCACF1EC-BB40-482A-B7ED-B2761C5D0B4B}">
      <dgm:prSet phldrT="[Text]"/>
      <dgm:spPr/>
      <dgm:t>
        <a:bodyPr/>
        <a:lstStyle/>
        <a:p>
          <a:pPr algn="ctr"/>
          <a:r>
            <a:rPr lang="en-US" b="1" dirty="0" smtClean="0">
              <a:solidFill>
                <a:schemeClr val="accent4"/>
              </a:solidFill>
            </a:rPr>
            <a:t>Reviewing</a:t>
          </a:r>
          <a:endParaRPr lang="en-US" b="1" dirty="0">
            <a:solidFill>
              <a:schemeClr val="accent4"/>
            </a:solidFill>
          </a:endParaRPr>
        </a:p>
      </dgm:t>
    </dgm:pt>
    <dgm:pt modelId="{5BEED4FB-703E-4BE3-9C9C-4EF35DBBDB98}" type="parTrans" cxnId="{A910EFD9-0722-4541-8C1D-9F6ECDAECD5A}">
      <dgm:prSet/>
      <dgm:spPr/>
      <dgm:t>
        <a:bodyPr/>
        <a:lstStyle/>
        <a:p>
          <a:endParaRPr lang="en-US"/>
        </a:p>
      </dgm:t>
    </dgm:pt>
    <dgm:pt modelId="{D1690E8E-20FF-4A18-BA8F-D78651081A6E}" type="sibTrans" cxnId="{A910EFD9-0722-4541-8C1D-9F6ECDAECD5A}">
      <dgm:prSet/>
      <dgm:spPr/>
      <dgm:t>
        <a:bodyPr/>
        <a:lstStyle/>
        <a:p>
          <a:endParaRPr lang="en-US"/>
        </a:p>
      </dgm:t>
    </dgm:pt>
    <dgm:pt modelId="{0F80D11D-09D0-427D-ADCD-47315A649E85}">
      <dgm:prSet/>
      <dgm:spPr/>
      <dgm:t>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US" b="1" dirty="0" smtClean="0">
            <a:solidFill>
              <a:schemeClr val="accent4"/>
            </a:solidFill>
          </a:endParaRPr>
        </a:p>
        <a:p>
          <a:pPr marL="0" marR="0" indent="0" algn="ctr" defTabSz="914400" eaLnBrk="1" fontAlgn="auto" latinLnBrk="0" hangingPunct="1">
            <a:lnSpc>
              <a:spcPct val="100000"/>
            </a:lnSpc>
            <a:spcBef>
              <a:spcPts val="0"/>
            </a:spcBef>
            <a:spcAft>
              <a:spcPts val="0"/>
            </a:spcAft>
            <a:buClrTx/>
            <a:buSzTx/>
            <a:buFontTx/>
            <a:buNone/>
            <a:tabLst/>
            <a:defRPr/>
          </a:pPr>
          <a:r>
            <a:rPr lang="en-US" b="1" dirty="0" smtClean="0">
              <a:solidFill>
                <a:schemeClr val="accent4"/>
              </a:solidFill>
            </a:rPr>
            <a:t>Reading </a:t>
          </a:r>
        </a:p>
        <a:p>
          <a:pPr defTabSz="1155700">
            <a:lnSpc>
              <a:spcPct val="90000"/>
            </a:lnSpc>
            <a:spcBef>
              <a:spcPct val="0"/>
            </a:spcBef>
            <a:spcAft>
              <a:spcPct val="35000"/>
            </a:spcAft>
          </a:pPr>
          <a:endParaRPr lang="en-US" dirty="0"/>
        </a:p>
      </dgm:t>
    </dgm:pt>
    <dgm:pt modelId="{AC2550A3-7309-45EA-8967-E184BA8AB8DE}" type="parTrans" cxnId="{F3AC8749-2117-4847-9C5B-D26CD4016A63}">
      <dgm:prSet/>
      <dgm:spPr/>
    </dgm:pt>
    <dgm:pt modelId="{0FB00AA1-3F43-47AD-9409-5F797A19ABB3}" type="sibTrans" cxnId="{F3AC8749-2117-4847-9C5B-D26CD4016A63}">
      <dgm:prSet/>
      <dgm:spPr/>
    </dgm:pt>
    <dgm:pt modelId="{85DA9C20-CC8B-4779-893F-AD3E96E075DE}">
      <dgm:prSet phldrT="[Text]"/>
      <dgm:spPr/>
      <dgm:t>
        <a:bodyPr/>
        <a:lstStyle/>
        <a:p>
          <a:pPr algn="ctr"/>
          <a:r>
            <a:rPr lang="en-US" b="1" dirty="0" smtClean="0">
              <a:solidFill>
                <a:schemeClr val="accent4"/>
              </a:solidFill>
            </a:rPr>
            <a:t>Previewing</a:t>
          </a:r>
          <a:endParaRPr lang="en-US" b="1" dirty="0">
            <a:solidFill>
              <a:schemeClr val="accent4"/>
            </a:solidFill>
          </a:endParaRPr>
        </a:p>
      </dgm:t>
    </dgm:pt>
    <dgm:pt modelId="{066F0D31-757E-4E9E-B753-D3FC866DF3B8}" type="sibTrans" cxnId="{E05F3454-3BE0-4BC4-84C4-737BEDF37991}">
      <dgm:prSet/>
      <dgm:spPr/>
      <dgm:t>
        <a:bodyPr/>
        <a:lstStyle/>
        <a:p>
          <a:endParaRPr lang="en-US"/>
        </a:p>
      </dgm:t>
    </dgm:pt>
    <dgm:pt modelId="{FB2444EA-A7B4-4F2B-87A9-EEE5C89A5BBA}" type="parTrans" cxnId="{E05F3454-3BE0-4BC4-84C4-737BEDF37991}">
      <dgm:prSet/>
      <dgm:spPr/>
      <dgm:t>
        <a:bodyPr/>
        <a:lstStyle/>
        <a:p>
          <a:endParaRPr lang="en-US"/>
        </a:p>
      </dgm:t>
    </dgm:pt>
    <dgm:pt modelId="{BD172728-2F86-4408-A5F1-47A39AF3044D}" type="pres">
      <dgm:prSet presAssocID="{93E41F2A-1582-449C-9021-98FC26A94A9E}" presName="linear" presStyleCnt="0">
        <dgm:presLayoutVars>
          <dgm:dir/>
          <dgm:animLvl val="lvl"/>
          <dgm:resizeHandles val="exact"/>
        </dgm:presLayoutVars>
      </dgm:prSet>
      <dgm:spPr/>
      <dgm:t>
        <a:bodyPr/>
        <a:lstStyle/>
        <a:p>
          <a:endParaRPr lang="en-US"/>
        </a:p>
      </dgm:t>
    </dgm:pt>
    <dgm:pt modelId="{741365B4-8593-43D6-BE16-129D988B633E}" type="pres">
      <dgm:prSet presAssocID="{85DA9C20-CC8B-4779-893F-AD3E96E075DE}" presName="parentLin" presStyleCnt="0"/>
      <dgm:spPr/>
    </dgm:pt>
    <dgm:pt modelId="{0C91DBBF-AFF2-42FA-B8E6-5D93D1DD1638}" type="pres">
      <dgm:prSet presAssocID="{85DA9C20-CC8B-4779-893F-AD3E96E075DE}" presName="parentLeftMargin" presStyleLbl="node1" presStyleIdx="0" presStyleCnt="4"/>
      <dgm:spPr/>
      <dgm:t>
        <a:bodyPr/>
        <a:lstStyle/>
        <a:p>
          <a:endParaRPr lang="en-US"/>
        </a:p>
      </dgm:t>
    </dgm:pt>
    <dgm:pt modelId="{ED9953C6-41BE-4EEB-8666-1B5793C1E149}" type="pres">
      <dgm:prSet presAssocID="{85DA9C20-CC8B-4779-893F-AD3E96E075DE}" presName="parentText" presStyleLbl="node1" presStyleIdx="0" presStyleCnt="4">
        <dgm:presLayoutVars>
          <dgm:chMax val="0"/>
          <dgm:bulletEnabled val="1"/>
        </dgm:presLayoutVars>
      </dgm:prSet>
      <dgm:spPr/>
      <dgm:t>
        <a:bodyPr/>
        <a:lstStyle/>
        <a:p>
          <a:endParaRPr lang="en-US"/>
        </a:p>
      </dgm:t>
    </dgm:pt>
    <dgm:pt modelId="{41766E3C-0370-4D35-B620-53C8CB3DDC8D}" type="pres">
      <dgm:prSet presAssocID="{85DA9C20-CC8B-4779-893F-AD3E96E075DE}" presName="negativeSpace" presStyleCnt="0"/>
      <dgm:spPr/>
    </dgm:pt>
    <dgm:pt modelId="{E41CB434-6469-4C88-BE87-EEAE2FB35ABE}" type="pres">
      <dgm:prSet presAssocID="{85DA9C20-CC8B-4779-893F-AD3E96E075DE}" presName="childText" presStyleLbl="conFgAcc1" presStyleIdx="0" presStyleCnt="4">
        <dgm:presLayoutVars>
          <dgm:bulletEnabled val="1"/>
        </dgm:presLayoutVars>
      </dgm:prSet>
      <dgm:spPr/>
    </dgm:pt>
    <dgm:pt modelId="{C3147C94-ED48-40B5-9AC8-1A2EB3BDD543}" type="pres">
      <dgm:prSet presAssocID="{066F0D31-757E-4E9E-B753-D3FC866DF3B8}" presName="spaceBetweenRectangles" presStyleCnt="0"/>
      <dgm:spPr/>
    </dgm:pt>
    <dgm:pt modelId="{32B07D53-51C1-43D0-B16A-272ACF384BBB}" type="pres">
      <dgm:prSet presAssocID="{2F54D9C5-847F-44B2-A6C8-3C05C4DBB862}" presName="parentLin" presStyleCnt="0"/>
      <dgm:spPr/>
    </dgm:pt>
    <dgm:pt modelId="{47B0079C-6ECF-458C-ADD5-977D35D28FB8}" type="pres">
      <dgm:prSet presAssocID="{2F54D9C5-847F-44B2-A6C8-3C05C4DBB862}" presName="parentLeftMargin" presStyleLbl="node1" presStyleIdx="0" presStyleCnt="4"/>
      <dgm:spPr/>
      <dgm:t>
        <a:bodyPr/>
        <a:lstStyle/>
        <a:p>
          <a:endParaRPr lang="en-US"/>
        </a:p>
      </dgm:t>
    </dgm:pt>
    <dgm:pt modelId="{29BA256D-F3E1-43B2-BB9A-7E20253CDCD4}" type="pres">
      <dgm:prSet presAssocID="{2F54D9C5-847F-44B2-A6C8-3C05C4DBB862}" presName="parentText" presStyleLbl="node1" presStyleIdx="1" presStyleCnt="4">
        <dgm:presLayoutVars>
          <dgm:chMax val="0"/>
          <dgm:bulletEnabled val="1"/>
        </dgm:presLayoutVars>
      </dgm:prSet>
      <dgm:spPr/>
      <dgm:t>
        <a:bodyPr/>
        <a:lstStyle/>
        <a:p>
          <a:endParaRPr lang="en-US"/>
        </a:p>
      </dgm:t>
    </dgm:pt>
    <dgm:pt modelId="{76EB78D9-5A48-4D9C-80C2-4E135E6F6FC4}" type="pres">
      <dgm:prSet presAssocID="{2F54D9C5-847F-44B2-A6C8-3C05C4DBB862}" presName="negativeSpace" presStyleCnt="0"/>
      <dgm:spPr/>
    </dgm:pt>
    <dgm:pt modelId="{29A05933-95F9-4860-8358-894562E1AA0A}" type="pres">
      <dgm:prSet presAssocID="{2F54D9C5-847F-44B2-A6C8-3C05C4DBB862}" presName="childText" presStyleLbl="conFgAcc1" presStyleIdx="1" presStyleCnt="4">
        <dgm:presLayoutVars>
          <dgm:bulletEnabled val="1"/>
        </dgm:presLayoutVars>
      </dgm:prSet>
      <dgm:spPr/>
    </dgm:pt>
    <dgm:pt modelId="{4251E054-5E25-46E4-8E08-0106631E43F4}" type="pres">
      <dgm:prSet presAssocID="{8CA7D97C-B4AC-4609-949C-BBF3476A9F54}" presName="spaceBetweenRectangles" presStyleCnt="0"/>
      <dgm:spPr/>
    </dgm:pt>
    <dgm:pt modelId="{F974833F-4A78-407E-BE37-1E0495F43358}" type="pres">
      <dgm:prSet presAssocID="{0F80D11D-09D0-427D-ADCD-47315A649E85}" presName="parentLin" presStyleCnt="0"/>
      <dgm:spPr/>
    </dgm:pt>
    <dgm:pt modelId="{9A55855B-D51C-4E5C-ADF8-A61D93372E7A}" type="pres">
      <dgm:prSet presAssocID="{0F80D11D-09D0-427D-ADCD-47315A649E85}" presName="parentLeftMargin" presStyleLbl="node1" presStyleIdx="1" presStyleCnt="4"/>
      <dgm:spPr/>
      <dgm:t>
        <a:bodyPr/>
        <a:lstStyle/>
        <a:p>
          <a:endParaRPr lang="en-US"/>
        </a:p>
      </dgm:t>
    </dgm:pt>
    <dgm:pt modelId="{090E6E6A-5EDC-4323-8359-4435BCEB2BF9}" type="pres">
      <dgm:prSet presAssocID="{0F80D11D-09D0-427D-ADCD-47315A649E85}" presName="parentText" presStyleLbl="node1" presStyleIdx="2" presStyleCnt="4">
        <dgm:presLayoutVars>
          <dgm:chMax val="0"/>
          <dgm:bulletEnabled val="1"/>
        </dgm:presLayoutVars>
      </dgm:prSet>
      <dgm:spPr/>
      <dgm:t>
        <a:bodyPr/>
        <a:lstStyle/>
        <a:p>
          <a:endParaRPr lang="en-US"/>
        </a:p>
      </dgm:t>
    </dgm:pt>
    <dgm:pt modelId="{C502FE77-9083-4FB7-A056-101853A3D80E}" type="pres">
      <dgm:prSet presAssocID="{0F80D11D-09D0-427D-ADCD-47315A649E85}" presName="negativeSpace" presStyleCnt="0"/>
      <dgm:spPr/>
    </dgm:pt>
    <dgm:pt modelId="{D5C97E3E-87BB-4982-867B-DE0BA8102AA7}" type="pres">
      <dgm:prSet presAssocID="{0F80D11D-09D0-427D-ADCD-47315A649E85}" presName="childText" presStyleLbl="conFgAcc1" presStyleIdx="2" presStyleCnt="4">
        <dgm:presLayoutVars>
          <dgm:bulletEnabled val="1"/>
        </dgm:presLayoutVars>
      </dgm:prSet>
      <dgm:spPr/>
    </dgm:pt>
    <dgm:pt modelId="{13E7D66E-08B8-4F7F-A91E-B432AF5027EF}" type="pres">
      <dgm:prSet presAssocID="{0FB00AA1-3F43-47AD-9409-5F797A19ABB3}" presName="spaceBetweenRectangles" presStyleCnt="0"/>
      <dgm:spPr/>
    </dgm:pt>
    <dgm:pt modelId="{FBE4E9DE-2603-440D-A7D4-08AA5120B2A9}" type="pres">
      <dgm:prSet presAssocID="{CCACF1EC-BB40-482A-B7ED-B2761C5D0B4B}" presName="parentLin" presStyleCnt="0"/>
      <dgm:spPr/>
    </dgm:pt>
    <dgm:pt modelId="{A4AD9D04-2A8A-4954-964B-C82AC1960F45}" type="pres">
      <dgm:prSet presAssocID="{CCACF1EC-BB40-482A-B7ED-B2761C5D0B4B}" presName="parentLeftMargin" presStyleLbl="node1" presStyleIdx="2" presStyleCnt="4"/>
      <dgm:spPr/>
      <dgm:t>
        <a:bodyPr/>
        <a:lstStyle/>
        <a:p>
          <a:endParaRPr lang="en-US"/>
        </a:p>
      </dgm:t>
    </dgm:pt>
    <dgm:pt modelId="{35A1B196-3AC4-4B5D-BADC-4731FDB4186D}" type="pres">
      <dgm:prSet presAssocID="{CCACF1EC-BB40-482A-B7ED-B2761C5D0B4B}" presName="parentText" presStyleLbl="node1" presStyleIdx="3" presStyleCnt="4">
        <dgm:presLayoutVars>
          <dgm:chMax val="0"/>
          <dgm:bulletEnabled val="1"/>
        </dgm:presLayoutVars>
      </dgm:prSet>
      <dgm:spPr/>
      <dgm:t>
        <a:bodyPr/>
        <a:lstStyle/>
        <a:p>
          <a:endParaRPr lang="en-US"/>
        </a:p>
      </dgm:t>
    </dgm:pt>
    <dgm:pt modelId="{DFA16CCC-CE89-441E-8317-11FE6D3E84CF}" type="pres">
      <dgm:prSet presAssocID="{CCACF1EC-BB40-482A-B7ED-B2761C5D0B4B}" presName="negativeSpace" presStyleCnt="0"/>
      <dgm:spPr/>
    </dgm:pt>
    <dgm:pt modelId="{DE8F60CE-D40B-4537-8BAB-207CD76EDCF9}" type="pres">
      <dgm:prSet presAssocID="{CCACF1EC-BB40-482A-B7ED-B2761C5D0B4B}" presName="childText" presStyleLbl="conFgAcc1" presStyleIdx="3" presStyleCnt="4">
        <dgm:presLayoutVars>
          <dgm:bulletEnabled val="1"/>
        </dgm:presLayoutVars>
      </dgm:prSet>
      <dgm:spPr/>
    </dgm:pt>
  </dgm:ptLst>
  <dgm:cxnLst>
    <dgm:cxn modelId="{127796E3-95AA-4575-AA6C-27C02E5DC667}" type="presOf" srcId="{0F80D11D-09D0-427D-ADCD-47315A649E85}" destId="{9A55855B-D51C-4E5C-ADF8-A61D93372E7A}" srcOrd="0" destOrd="0" presId="urn:microsoft.com/office/officeart/2005/8/layout/list1"/>
    <dgm:cxn modelId="{4942C848-A199-4B0F-8915-DFBCEA768B73}" type="presOf" srcId="{2F54D9C5-847F-44B2-A6C8-3C05C4DBB862}" destId="{47B0079C-6ECF-458C-ADD5-977D35D28FB8}" srcOrd="0" destOrd="0" presId="urn:microsoft.com/office/officeart/2005/8/layout/list1"/>
    <dgm:cxn modelId="{AEE0DE34-DE74-4955-B55F-FD5388A877DB}" type="presOf" srcId="{CCACF1EC-BB40-482A-B7ED-B2761C5D0B4B}" destId="{A4AD9D04-2A8A-4954-964B-C82AC1960F45}" srcOrd="0" destOrd="0" presId="urn:microsoft.com/office/officeart/2005/8/layout/list1"/>
    <dgm:cxn modelId="{A910EFD9-0722-4541-8C1D-9F6ECDAECD5A}" srcId="{93E41F2A-1582-449C-9021-98FC26A94A9E}" destId="{CCACF1EC-BB40-482A-B7ED-B2761C5D0B4B}" srcOrd="3" destOrd="0" parTransId="{5BEED4FB-703E-4BE3-9C9C-4EF35DBBDB98}" sibTransId="{D1690E8E-20FF-4A18-BA8F-D78651081A6E}"/>
    <dgm:cxn modelId="{CE3935CB-4B86-488E-A0FA-9FF1C182ABE2}" type="presOf" srcId="{2F54D9C5-847F-44B2-A6C8-3C05C4DBB862}" destId="{29BA256D-F3E1-43B2-BB9A-7E20253CDCD4}" srcOrd="1" destOrd="0" presId="urn:microsoft.com/office/officeart/2005/8/layout/list1"/>
    <dgm:cxn modelId="{3FD511B4-A1CA-4BEA-A2F0-49233DB003B7}" type="presOf" srcId="{85DA9C20-CC8B-4779-893F-AD3E96E075DE}" destId="{0C91DBBF-AFF2-42FA-B8E6-5D93D1DD1638}" srcOrd="0" destOrd="0" presId="urn:microsoft.com/office/officeart/2005/8/layout/list1"/>
    <dgm:cxn modelId="{4FECAB1D-9342-4891-A97E-902CFAEEFE6D}" type="presOf" srcId="{CCACF1EC-BB40-482A-B7ED-B2761C5D0B4B}" destId="{35A1B196-3AC4-4B5D-BADC-4731FDB4186D}" srcOrd="1" destOrd="0" presId="urn:microsoft.com/office/officeart/2005/8/layout/list1"/>
    <dgm:cxn modelId="{CF0391D6-F880-48B0-940D-EE162F47F795}" type="presOf" srcId="{85DA9C20-CC8B-4779-893F-AD3E96E075DE}" destId="{ED9953C6-41BE-4EEB-8666-1B5793C1E149}" srcOrd="1" destOrd="0" presId="urn:microsoft.com/office/officeart/2005/8/layout/list1"/>
    <dgm:cxn modelId="{D11A1AAF-EE37-4DA7-AC4E-AF992351B846}" type="presOf" srcId="{0F80D11D-09D0-427D-ADCD-47315A649E85}" destId="{090E6E6A-5EDC-4323-8359-4435BCEB2BF9}" srcOrd="1" destOrd="0" presId="urn:microsoft.com/office/officeart/2005/8/layout/list1"/>
    <dgm:cxn modelId="{E05F3454-3BE0-4BC4-84C4-737BEDF37991}" srcId="{93E41F2A-1582-449C-9021-98FC26A94A9E}" destId="{85DA9C20-CC8B-4779-893F-AD3E96E075DE}" srcOrd="0" destOrd="0" parTransId="{FB2444EA-A7B4-4F2B-87A9-EEE5C89A5BBA}" sibTransId="{066F0D31-757E-4E9E-B753-D3FC866DF3B8}"/>
    <dgm:cxn modelId="{1386D207-582F-445B-929F-A9F9957D1BBB}" srcId="{93E41F2A-1582-449C-9021-98FC26A94A9E}" destId="{2F54D9C5-847F-44B2-A6C8-3C05C4DBB862}" srcOrd="1" destOrd="0" parTransId="{40B80C18-5803-494C-A003-08D39EDACFB9}" sibTransId="{8CA7D97C-B4AC-4609-949C-BBF3476A9F54}"/>
    <dgm:cxn modelId="{F3AC8749-2117-4847-9C5B-D26CD4016A63}" srcId="{93E41F2A-1582-449C-9021-98FC26A94A9E}" destId="{0F80D11D-09D0-427D-ADCD-47315A649E85}" srcOrd="2" destOrd="0" parTransId="{AC2550A3-7309-45EA-8967-E184BA8AB8DE}" sibTransId="{0FB00AA1-3F43-47AD-9409-5F797A19ABB3}"/>
    <dgm:cxn modelId="{3941E8D6-2510-4C7F-AE87-CE2CAAA8EDA4}" type="presOf" srcId="{93E41F2A-1582-449C-9021-98FC26A94A9E}" destId="{BD172728-2F86-4408-A5F1-47A39AF3044D}" srcOrd="0" destOrd="0" presId="urn:microsoft.com/office/officeart/2005/8/layout/list1"/>
    <dgm:cxn modelId="{397A4B9A-7AB7-4AB1-993C-3C8CF50CB5A9}" type="presParOf" srcId="{BD172728-2F86-4408-A5F1-47A39AF3044D}" destId="{741365B4-8593-43D6-BE16-129D988B633E}" srcOrd="0" destOrd="0" presId="urn:microsoft.com/office/officeart/2005/8/layout/list1"/>
    <dgm:cxn modelId="{B92A3F03-E2A1-4943-83F0-D8D68A6EAC69}" type="presParOf" srcId="{741365B4-8593-43D6-BE16-129D988B633E}" destId="{0C91DBBF-AFF2-42FA-B8E6-5D93D1DD1638}" srcOrd="0" destOrd="0" presId="urn:microsoft.com/office/officeart/2005/8/layout/list1"/>
    <dgm:cxn modelId="{B409B530-AB4A-43D3-A81E-D086E8A7F3A5}" type="presParOf" srcId="{741365B4-8593-43D6-BE16-129D988B633E}" destId="{ED9953C6-41BE-4EEB-8666-1B5793C1E149}" srcOrd="1" destOrd="0" presId="urn:microsoft.com/office/officeart/2005/8/layout/list1"/>
    <dgm:cxn modelId="{6B68B4F4-E54E-4BC1-848E-9B60908318BB}" type="presParOf" srcId="{BD172728-2F86-4408-A5F1-47A39AF3044D}" destId="{41766E3C-0370-4D35-B620-53C8CB3DDC8D}" srcOrd="1" destOrd="0" presId="urn:microsoft.com/office/officeart/2005/8/layout/list1"/>
    <dgm:cxn modelId="{32CBF021-F988-41F0-89FE-CE1F0E84F36C}" type="presParOf" srcId="{BD172728-2F86-4408-A5F1-47A39AF3044D}" destId="{E41CB434-6469-4C88-BE87-EEAE2FB35ABE}" srcOrd="2" destOrd="0" presId="urn:microsoft.com/office/officeart/2005/8/layout/list1"/>
    <dgm:cxn modelId="{14557028-7085-43BA-BA89-84C4EAEBE86B}" type="presParOf" srcId="{BD172728-2F86-4408-A5F1-47A39AF3044D}" destId="{C3147C94-ED48-40B5-9AC8-1A2EB3BDD543}" srcOrd="3" destOrd="0" presId="urn:microsoft.com/office/officeart/2005/8/layout/list1"/>
    <dgm:cxn modelId="{04C29289-CFC2-49FA-97C3-6D6D2613F339}" type="presParOf" srcId="{BD172728-2F86-4408-A5F1-47A39AF3044D}" destId="{32B07D53-51C1-43D0-B16A-272ACF384BBB}" srcOrd="4" destOrd="0" presId="urn:microsoft.com/office/officeart/2005/8/layout/list1"/>
    <dgm:cxn modelId="{8F4E612D-587F-490F-833F-C44D55CD3698}" type="presParOf" srcId="{32B07D53-51C1-43D0-B16A-272ACF384BBB}" destId="{47B0079C-6ECF-458C-ADD5-977D35D28FB8}" srcOrd="0" destOrd="0" presId="urn:microsoft.com/office/officeart/2005/8/layout/list1"/>
    <dgm:cxn modelId="{8C99F5F5-3748-4137-BFAE-FB7EBECCB648}" type="presParOf" srcId="{32B07D53-51C1-43D0-B16A-272ACF384BBB}" destId="{29BA256D-F3E1-43B2-BB9A-7E20253CDCD4}" srcOrd="1" destOrd="0" presId="urn:microsoft.com/office/officeart/2005/8/layout/list1"/>
    <dgm:cxn modelId="{74EBDF0F-684D-43EF-8A43-644884B38596}" type="presParOf" srcId="{BD172728-2F86-4408-A5F1-47A39AF3044D}" destId="{76EB78D9-5A48-4D9C-80C2-4E135E6F6FC4}" srcOrd="5" destOrd="0" presId="urn:microsoft.com/office/officeart/2005/8/layout/list1"/>
    <dgm:cxn modelId="{A4FEA410-0FF9-4633-AE78-825D2A0088FB}" type="presParOf" srcId="{BD172728-2F86-4408-A5F1-47A39AF3044D}" destId="{29A05933-95F9-4860-8358-894562E1AA0A}" srcOrd="6" destOrd="0" presId="urn:microsoft.com/office/officeart/2005/8/layout/list1"/>
    <dgm:cxn modelId="{67E03C31-D2E1-4F06-925C-58C8ED6D3C56}" type="presParOf" srcId="{BD172728-2F86-4408-A5F1-47A39AF3044D}" destId="{4251E054-5E25-46E4-8E08-0106631E43F4}" srcOrd="7" destOrd="0" presId="urn:microsoft.com/office/officeart/2005/8/layout/list1"/>
    <dgm:cxn modelId="{F3A8D303-1783-4D3E-A276-CB8FA9F6D396}" type="presParOf" srcId="{BD172728-2F86-4408-A5F1-47A39AF3044D}" destId="{F974833F-4A78-407E-BE37-1E0495F43358}" srcOrd="8" destOrd="0" presId="urn:microsoft.com/office/officeart/2005/8/layout/list1"/>
    <dgm:cxn modelId="{F149C05C-801A-456F-9691-B5FC323580DC}" type="presParOf" srcId="{F974833F-4A78-407E-BE37-1E0495F43358}" destId="{9A55855B-D51C-4E5C-ADF8-A61D93372E7A}" srcOrd="0" destOrd="0" presId="urn:microsoft.com/office/officeart/2005/8/layout/list1"/>
    <dgm:cxn modelId="{047D2D8B-A8AE-44D7-87CB-67A0CE7B6741}" type="presParOf" srcId="{F974833F-4A78-407E-BE37-1E0495F43358}" destId="{090E6E6A-5EDC-4323-8359-4435BCEB2BF9}" srcOrd="1" destOrd="0" presId="urn:microsoft.com/office/officeart/2005/8/layout/list1"/>
    <dgm:cxn modelId="{32FEAF7A-C38D-461E-B214-FF4AD8B12011}" type="presParOf" srcId="{BD172728-2F86-4408-A5F1-47A39AF3044D}" destId="{C502FE77-9083-4FB7-A056-101853A3D80E}" srcOrd="9" destOrd="0" presId="urn:microsoft.com/office/officeart/2005/8/layout/list1"/>
    <dgm:cxn modelId="{F352FC9D-89C4-4A58-ADF3-B4B11B734D3B}" type="presParOf" srcId="{BD172728-2F86-4408-A5F1-47A39AF3044D}" destId="{D5C97E3E-87BB-4982-867B-DE0BA8102AA7}" srcOrd="10" destOrd="0" presId="urn:microsoft.com/office/officeart/2005/8/layout/list1"/>
    <dgm:cxn modelId="{4BAE4D1D-F13C-4005-A119-2E8D5BDB7356}" type="presParOf" srcId="{BD172728-2F86-4408-A5F1-47A39AF3044D}" destId="{13E7D66E-08B8-4F7F-A91E-B432AF5027EF}" srcOrd="11" destOrd="0" presId="urn:microsoft.com/office/officeart/2005/8/layout/list1"/>
    <dgm:cxn modelId="{0F1DAA7D-F32F-40F3-ACE1-EBE175E6B526}" type="presParOf" srcId="{BD172728-2F86-4408-A5F1-47A39AF3044D}" destId="{FBE4E9DE-2603-440D-A7D4-08AA5120B2A9}" srcOrd="12" destOrd="0" presId="urn:microsoft.com/office/officeart/2005/8/layout/list1"/>
    <dgm:cxn modelId="{CBB93FC1-5C7D-4C74-B54A-DE5666761544}" type="presParOf" srcId="{FBE4E9DE-2603-440D-A7D4-08AA5120B2A9}" destId="{A4AD9D04-2A8A-4954-964B-C82AC1960F45}" srcOrd="0" destOrd="0" presId="urn:microsoft.com/office/officeart/2005/8/layout/list1"/>
    <dgm:cxn modelId="{0B59CE1C-529B-4778-8A65-53046B6BACDA}" type="presParOf" srcId="{FBE4E9DE-2603-440D-A7D4-08AA5120B2A9}" destId="{35A1B196-3AC4-4B5D-BADC-4731FDB4186D}" srcOrd="1" destOrd="0" presId="urn:microsoft.com/office/officeart/2005/8/layout/list1"/>
    <dgm:cxn modelId="{38A0FE75-6E99-41D0-9745-6A71FEFD8227}" type="presParOf" srcId="{BD172728-2F86-4408-A5F1-47A39AF3044D}" destId="{DFA16CCC-CE89-441E-8317-11FE6D3E84CF}" srcOrd="13" destOrd="0" presId="urn:microsoft.com/office/officeart/2005/8/layout/list1"/>
    <dgm:cxn modelId="{B27904AC-47BE-44B2-B572-C014E4E8AB34}" type="presParOf" srcId="{BD172728-2F86-4408-A5F1-47A39AF3044D}" destId="{DE8F60CE-D40B-4537-8BAB-207CD76EDCF9}"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114A62-0C39-40DC-B841-2780DB4C789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035C09A9-20D8-4E44-85E1-73C7F2D82D1C}">
      <dgm:prSet phldrT="[Text]" custT="1"/>
      <dgm:spPr/>
      <dgm:t>
        <a:bodyPr/>
        <a:lstStyle/>
        <a:p>
          <a:r>
            <a:rPr lang="en-US" sz="2000" b="1" dirty="0" smtClean="0">
              <a:solidFill>
                <a:schemeClr val="tx1"/>
              </a:solidFill>
            </a:rPr>
            <a:t>Subject Matter</a:t>
          </a:r>
          <a:endParaRPr lang="en-US" sz="2000" b="1" dirty="0">
            <a:solidFill>
              <a:schemeClr val="tx1"/>
            </a:solidFill>
          </a:endParaRPr>
        </a:p>
      </dgm:t>
    </dgm:pt>
    <dgm:pt modelId="{140A3C1B-77B4-40DC-9A83-5159B8930422}" type="parTrans" cxnId="{270A0848-5627-416C-BE8F-13013C48D41A}">
      <dgm:prSet/>
      <dgm:spPr/>
      <dgm:t>
        <a:bodyPr/>
        <a:lstStyle/>
        <a:p>
          <a:endParaRPr lang="en-US"/>
        </a:p>
      </dgm:t>
    </dgm:pt>
    <dgm:pt modelId="{B8C3334E-9187-4814-967C-816FF4C62EA8}" type="sibTrans" cxnId="{270A0848-5627-416C-BE8F-13013C48D41A}">
      <dgm:prSet/>
      <dgm:spPr/>
      <dgm:t>
        <a:bodyPr/>
        <a:lstStyle/>
        <a:p>
          <a:endParaRPr lang="en-US">
            <a:solidFill>
              <a:schemeClr val="accent4"/>
            </a:solidFill>
          </a:endParaRPr>
        </a:p>
      </dgm:t>
    </dgm:pt>
    <dgm:pt modelId="{2CF482CE-7277-44E9-B997-BF044DA874D5}">
      <dgm:prSet phldrT="[Text]" custT="1"/>
      <dgm:spPr/>
      <dgm:t>
        <a:bodyPr/>
        <a:lstStyle/>
        <a:p>
          <a:r>
            <a:rPr lang="en-US" sz="2000" b="1" dirty="0" smtClean="0">
              <a:solidFill>
                <a:schemeClr val="tx1"/>
              </a:solidFill>
            </a:rPr>
            <a:t>Structure </a:t>
          </a:r>
        </a:p>
        <a:p>
          <a:r>
            <a:rPr lang="en-US" sz="2000" b="1" dirty="0" smtClean="0">
              <a:solidFill>
                <a:schemeClr val="tx1"/>
              </a:solidFill>
            </a:rPr>
            <a:t>&amp;</a:t>
          </a:r>
        </a:p>
        <a:p>
          <a:r>
            <a:rPr lang="en-US" sz="2000" b="1" dirty="0" smtClean="0">
              <a:solidFill>
                <a:schemeClr val="tx1"/>
              </a:solidFill>
            </a:rPr>
            <a:t>Thesis</a:t>
          </a:r>
          <a:endParaRPr lang="en-US" sz="2000" b="1" dirty="0">
            <a:solidFill>
              <a:schemeClr val="tx1"/>
            </a:solidFill>
          </a:endParaRPr>
        </a:p>
      </dgm:t>
    </dgm:pt>
    <dgm:pt modelId="{3AC3F604-CAC8-40B3-9D1A-E8FAEB2AB4BF}" type="parTrans" cxnId="{E83C5EEF-EAB6-44CC-A8DD-4D9EC2452EFC}">
      <dgm:prSet/>
      <dgm:spPr/>
      <dgm:t>
        <a:bodyPr/>
        <a:lstStyle/>
        <a:p>
          <a:endParaRPr lang="en-US"/>
        </a:p>
      </dgm:t>
    </dgm:pt>
    <dgm:pt modelId="{4AAE9B86-DACC-473A-B8D5-925FE650FAC4}" type="sibTrans" cxnId="{E83C5EEF-EAB6-44CC-A8DD-4D9EC2452EFC}">
      <dgm:prSet/>
      <dgm:spPr/>
      <dgm:t>
        <a:bodyPr/>
        <a:lstStyle/>
        <a:p>
          <a:endParaRPr lang="en-US"/>
        </a:p>
      </dgm:t>
    </dgm:pt>
    <dgm:pt modelId="{B92DB288-0CFB-4B9C-8FC0-DA3AFBBC1371}">
      <dgm:prSet phldrT="[Text]" custT="1"/>
      <dgm:spPr/>
      <dgm:t>
        <a:bodyPr/>
        <a:lstStyle/>
        <a:p>
          <a:r>
            <a:rPr lang="en-US" sz="2000" b="1" dirty="0" smtClean="0">
              <a:solidFill>
                <a:schemeClr val="tx1"/>
              </a:solidFill>
            </a:rPr>
            <a:t>Purpose</a:t>
          </a:r>
          <a:endParaRPr lang="en-US" sz="2000" b="1" dirty="0">
            <a:solidFill>
              <a:schemeClr val="tx1"/>
            </a:solidFill>
          </a:endParaRPr>
        </a:p>
      </dgm:t>
    </dgm:pt>
    <dgm:pt modelId="{A2759E70-2DA9-4685-B3F3-142E43395D9A}" type="parTrans" cxnId="{149E2465-1B35-4EC4-8776-32623B37246E}">
      <dgm:prSet/>
      <dgm:spPr/>
      <dgm:t>
        <a:bodyPr/>
        <a:lstStyle/>
        <a:p>
          <a:endParaRPr lang="en-US"/>
        </a:p>
      </dgm:t>
    </dgm:pt>
    <dgm:pt modelId="{AD6D3FE6-032E-4359-962D-A52DCDD1E0EF}" type="sibTrans" cxnId="{149E2465-1B35-4EC4-8776-32623B37246E}">
      <dgm:prSet/>
      <dgm:spPr/>
      <dgm:t>
        <a:bodyPr/>
        <a:lstStyle/>
        <a:p>
          <a:endParaRPr lang="en-US"/>
        </a:p>
      </dgm:t>
    </dgm:pt>
    <dgm:pt modelId="{24A4505A-D3FA-47FE-BD17-C966C5E95697}">
      <dgm:prSet phldrT="[Text]" custT="1"/>
      <dgm:spPr/>
      <dgm:t>
        <a:bodyPr/>
        <a:lstStyle/>
        <a:p>
          <a:r>
            <a:rPr lang="en-US" sz="2000" b="1" dirty="0" smtClean="0">
              <a:solidFill>
                <a:schemeClr val="tx1"/>
              </a:solidFill>
            </a:rPr>
            <a:t>Style</a:t>
          </a:r>
          <a:endParaRPr lang="en-US" sz="2000" b="1" dirty="0">
            <a:solidFill>
              <a:schemeClr val="tx1"/>
            </a:solidFill>
          </a:endParaRPr>
        </a:p>
      </dgm:t>
    </dgm:pt>
    <dgm:pt modelId="{EACCBA55-97B3-4F0F-9306-EA1245FA65B5}" type="parTrans" cxnId="{2D63A530-56FF-41B9-9D54-8ADBA54F6DA0}">
      <dgm:prSet/>
      <dgm:spPr/>
      <dgm:t>
        <a:bodyPr/>
        <a:lstStyle/>
        <a:p>
          <a:endParaRPr lang="en-US"/>
        </a:p>
      </dgm:t>
    </dgm:pt>
    <dgm:pt modelId="{47959195-56CA-4AF7-B663-4C3548E981EC}" type="sibTrans" cxnId="{2D63A530-56FF-41B9-9D54-8ADBA54F6DA0}">
      <dgm:prSet/>
      <dgm:spPr/>
      <dgm:t>
        <a:bodyPr/>
        <a:lstStyle/>
        <a:p>
          <a:endParaRPr lang="en-US"/>
        </a:p>
      </dgm:t>
    </dgm:pt>
    <dgm:pt modelId="{B4C4CA46-CCF3-4432-9634-F5E88CFB0F56}">
      <dgm:prSet phldrT="[Text]" custT="1"/>
      <dgm:spPr/>
      <dgm:t>
        <a:bodyPr/>
        <a:lstStyle/>
        <a:p>
          <a:r>
            <a:rPr lang="en-US" sz="2000" b="1" dirty="0" smtClean="0">
              <a:solidFill>
                <a:schemeClr val="tx1"/>
              </a:solidFill>
            </a:rPr>
            <a:t>Language</a:t>
          </a:r>
        </a:p>
        <a:p>
          <a:r>
            <a:rPr lang="en-US" sz="2000" b="1" dirty="0" smtClean="0">
              <a:solidFill>
                <a:schemeClr val="tx1"/>
              </a:solidFill>
            </a:rPr>
            <a:t>&amp;</a:t>
          </a:r>
        </a:p>
        <a:p>
          <a:r>
            <a:rPr lang="en-US" sz="2000" b="1" dirty="0" smtClean="0">
              <a:solidFill>
                <a:schemeClr val="tx1"/>
              </a:solidFill>
            </a:rPr>
            <a:t>Tone</a:t>
          </a:r>
          <a:endParaRPr lang="en-US" sz="2000" b="1" dirty="0">
            <a:solidFill>
              <a:schemeClr val="tx1"/>
            </a:solidFill>
          </a:endParaRPr>
        </a:p>
      </dgm:t>
    </dgm:pt>
    <dgm:pt modelId="{2E89116B-782A-46C0-BCA4-2449FC018D77}" type="parTrans" cxnId="{46F4FCC4-C0E6-4D6F-9FFD-6B80956A7FE1}">
      <dgm:prSet/>
      <dgm:spPr/>
      <dgm:t>
        <a:bodyPr/>
        <a:lstStyle/>
        <a:p>
          <a:endParaRPr lang="en-US"/>
        </a:p>
      </dgm:t>
    </dgm:pt>
    <dgm:pt modelId="{4294AE66-322D-4E7B-B2A5-1EFFD46E3613}" type="sibTrans" cxnId="{46F4FCC4-C0E6-4D6F-9FFD-6B80956A7FE1}">
      <dgm:prSet/>
      <dgm:spPr/>
      <dgm:t>
        <a:bodyPr/>
        <a:lstStyle/>
        <a:p>
          <a:endParaRPr lang="en-US"/>
        </a:p>
      </dgm:t>
    </dgm:pt>
    <dgm:pt modelId="{6D25CFE7-3BF5-4CCD-A5EB-B86F3CC04E20}" type="pres">
      <dgm:prSet presAssocID="{76114A62-0C39-40DC-B841-2780DB4C789E}" presName="cycle" presStyleCnt="0">
        <dgm:presLayoutVars>
          <dgm:dir/>
          <dgm:resizeHandles val="exact"/>
        </dgm:presLayoutVars>
      </dgm:prSet>
      <dgm:spPr/>
      <dgm:t>
        <a:bodyPr/>
        <a:lstStyle/>
        <a:p>
          <a:endParaRPr lang="en-US"/>
        </a:p>
      </dgm:t>
    </dgm:pt>
    <dgm:pt modelId="{FCE430AC-86B8-4A6D-AA79-1A5B84C7620C}" type="pres">
      <dgm:prSet presAssocID="{035C09A9-20D8-4E44-85E1-73C7F2D82D1C}" presName="node" presStyleLbl="node1" presStyleIdx="0" presStyleCnt="5" custScaleX="135100">
        <dgm:presLayoutVars>
          <dgm:bulletEnabled val="1"/>
        </dgm:presLayoutVars>
      </dgm:prSet>
      <dgm:spPr/>
      <dgm:t>
        <a:bodyPr/>
        <a:lstStyle/>
        <a:p>
          <a:endParaRPr lang="en-US"/>
        </a:p>
      </dgm:t>
    </dgm:pt>
    <dgm:pt modelId="{0CDEB6C4-19F2-46D8-95CC-CE2AE6C05A88}" type="pres">
      <dgm:prSet presAssocID="{B8C3334E-9187-4814-967C-816FF4C62EA8}" presName="sibTrans" presStyleLbl="sibTrans2D1" presStyleIdx="0" presStyleCnt="5"/>
      <dgm:spPr/>
      <dgm:t>
        <a:bodyPr/>
        <a:lstStyle/>
        <a:p>
          <a:endParaRPr lang="en-US"/>
        </a:p>
      </dgm:t>
    </dgm:pt>
    <dgm:pt modelId="{0D1518A8-9B12-4F65-8971-E49C4683CFDE}" type="pres">
      <dgm:prSet presAssocID="{B8C3334E-9187-4814-967C-816FF4C62EA8}" presName="connectorText" presStyleLbl="sibTrans2D1" presStyleIdx="0" presStyleCnt="5"/>
      <dgm:spPr/>
      <dgm:t>
        <a:bodyPr/>
        <a:lstStyle/>
        <a:p>
          <a:endParaRPr lang="en-US"/>
        </a:p>
      </dgm:t>
    </dgm:pt>
    <dgm:pt modelId="{B247F0D7-A282-47A4-A093-49592871F30C}" type="pres">
      <dgm:prSet presAssocID="{2CF482CE-7277-44E9-B997-BF044DA874D5}" presName="node" presStyleLbl="node1" presStyleIdx="1" presStyleCnt="5" custScaleX="135137">
        <dgm:presLayoutVars>
          <dgm:bulletEnabled val="1"/>
        </dgm:presLayoutVars>
      </dgm:prSet>
      <dgm:spPr/>
      <dgm:t>
        <a:bodyPr/>
        <a:lstStyle/>
        <a:p>
          <a:endParaRPr lang="en-US"/>
        </a:p>
      </dgm:t>
    </dgm:pt>
    <dgm:pt modelId="{2B90FD52-13FE-41F8-A70F-49490FAC7071}" type="pres">
      <dgm:prSet presAssocID="{4AAE9B86-DACC-473A-B8D5-925FE650FAC4}" presName="sibTrans" presStyleLbl="sibTrans2D1" presStyleIdx="1" presStyleCnt="5"/>
      <dgm:spPr/>
      <dgm:t>
        <a:bodyPr/>
        <a:lstStyle/>
        <a:p>
          <a:endParaRPr lang="en-US"/>
        </a:p>
      </dgm:t>
    </dgm:pt>
    <dgm:pt modelId="{51B0E311-3D30-4A15-AE08-3257A21C5548}" type="pres">
      <dgm:prSet presAssocID="{4AAE9B86-DACC-473A-B8D5-925FE650FAC4}" presName="connectorText" presStyleLbl="sibTrans2D1" presStyleIdx="1" presStyleCnt="5"/>
      <dgm:spPr/>
      <dgm:t>
        <a:bodyPr/>
        <a:lstStyle/>
        <a:p>
          <a:endParaRPr lang="en-US"/>
        </a:p>
      </dgm:t>
    </dgm:pt>
    <dgm:pt modelId="{FB9EF810-6296-4FC7-BDB6-349BE2EBE924}" type="pres">
      <dgm:prSet presAssocID="{B92DB288-0CFB-4B9C-8FC0-DA3AFBBC1371}" presName="node" presStyleLbl="node1" presStyleIdx="2" presStyleCnt="5" custScaleX="135066" custRadScaleRad="118880" custRadScaleInc="-21964">
        <dgm:presLayoutVars>
          <dgm:bulletEnabled val="1"/>
        </dgm:presLayoutVars>
      </dgm:prSet>
      <dgm:spPr/>
      <dgm:t>
        <a:bodyPr/>
        <a:lstStyle/>
        <a:p>
          <a:endParaRPr lang="en-US"/>
        </a:p>
      </dgm:t>
    </dgm:pt>
    <dgm:pt modelId="{40DDEC62-5D51-4D0E-BC5E-81CE83380FAB}" type="pres">
      <dgm:prSet presAssocID="{AD6D3FE6-032E-4359-962D-A52DCDD1E0EF}" presName="sibTrans" presStyleLbl="sibTrans2D1" presStyleIdx="2" presStyleCnt="5"/>
      <dgm:spPr/>
      <dgm:t>
        <a:bodyPr/>
        <a:lstStyle/>
        <a:p>
          <a:endParaRPr lang="en-US"/>
        </a:p>
      </dgm:t>
    </dgm:pt>
    <dgm:pt modelId="{B10D0048-FDA0-446E-B5A5-781C51B56D2F}" type="pres">
      <dgm:prSet presAssocID="{AD6D3FE6-032E-4359-962D-A52DCDD1E0EF}" presName="connectorText" presStyleLbl="sibTrans2D1" presStyleIdx="2" presStyleCnt="5"/>
      <dgm:spPr/>
      <dgm:t>
        <a:bodyPr/>
        <a:lstStyle/>
        <a:p>
          <a:endParaRPr lang="en-US"/>
        </a:p>
      </dgm:t>
    </dgm:pt>
    <dgm:pt modelId="{B31FA260-B86E-4EFD-A926-D452F443E2F8}" type="pres">
      <dgm:prSet presAssocID="{24A4505A-D3FA-47FE-BD17-C966C5E95697}" presName="node" presStyleLbl="node1" presStyleIdx="3" presStyleCnt="5" custScaleX="159233" custRadScaleRad="99867" custRadScaleInc="-1449">
        <dgm:presLayoutVars>
          <dgm:bulletEnabled val="1"/>
        </dgm:presLayoutVars>
      </dgm:prSet>
      <dgm:spPr/>
      <dgm:t>
        <a:bodyPr/>
        <a:lstStyle/>
        <a:p>
          <a:endParaRPr lang="en-US"/>
        </a:p>
      </dgm:t>
    </dgm:pt>
    <dgm:pt modelId="{A997E8A2-EBEF-4815-922E-4044CDE112FC}" type="pres">
      <dgm:prSet presAssocID="{47959195-56CA-4AF7-B663-4C3548E981EC}" presName="sibTrans" presStyleLbl="sibTrans2D1" presStyleIdx="3" presStyleCnt="5"/>
      <dgm:spPr/>
      <dgm:t>
        <a:bodyPr/>
        <a:lstStyle/>
        <a:p>
          <a:endParaRPr lang="en-US"/>
        </a:p>
      </dgm:t>
    </dgm:pt>
    <dgm:pt modelId="{3D21FAB8-E4CB-4C2D-AD48-2B4C1F3E8E0B}" type="pres">
      <dgm:prSet presAssocID="{47959195-56CA-4AF7-B663-4C3548E981EC}" presName="connectorText" presStyleLbl="sibTrans2D1" presStyleIdx="3" presStyleCnt="5"/>
      <dgm:spPr/>
      <dgm:t>
        <a:bodyPr/>
        <a:lstStyle/>
        <a:p>
          <a:endParaRPr lang="en-US"/>
        </a:p>
      </dgm:t>
    </dgm:pt>
    <dgm:pt modelId="{2789C567-A9A3-4D14-AE16-096BCA2AE906}" type="pres">
      <dgm:prSet presAssocID="{B4C4CA46-CCF3-4432-9634-F5E88CFB0F56}" presName="node" presStyleLbl="node1" presStyleIdx="4" presStyleCnt="5" custScaleX="158790">
        <dgm:presLayoutVars>
          <dgm:bulletEnabled val="1"/>
        </dgm:presLayoutVars>
      </dgm:prSet>
      <dgm:spPr/>
      <dgm:t>
        <a:bodyPr/>
        <a:lstStyle/>
        <a:p>
          <a:endParaRPr lang="en-US"/>
        </a:p>
      </dgm:t>
    </dgm:pt>
    <dgm:pt modelId="{A4FFF34D-8F3B-46D0-B579-B188DAD330A4}" type="pres">
      <dgm:prSet presAssocID="{4294AE66-322D-4E7B-B2A5-1EFFD46E3613}" presName="sibTrans" presStyleLbl="sibTrans2D1" presStyleIdx="4" presStyleCnt="5"/>
      <dgm:spPr/>
      <dgm:t>
        <a:bodyPr/>
        <a:lstStyle/>
        <a:p>
          <a:endParaRPr lang="en-US"/>
        </a:p>
      </dgm:t>
    </dgm:pt>
    <dgm:pt modelId="{F6AC6D05-7274-4656-84DC-F393A53B2B93}" type="pres">
      <dgm:prSet presAssocID="{4294AE66-322D-4E7B-B2A5-1EFFD46E3613}" presName="connectorText" presStyleLbl="sibTrans2D1" presStyleIdx="4" presStyleCnt="5"/>
      <dgm:spPr/>
      <dgm:t>
        <a:bodyPr/>
        <a:lstStyle/>
        <a:p>
          <a:endParaRPr lang="en-US"/>
        </a:p>
      </dgm:t>
    </dgm:pt>
  </dgm:ptLst>
  <dgm:cxnLst>
    <dgm:cxn modelId="{6FB2AA59-35E0-418D-A06E-622F5CF736F8}" type="presOf" srcId="{AD6D3FE6-032E-4359-962D-A52DCDD1E0EF}" destId="{40DDEC62-5D51-4D0E-BC5E-81CE83380FAB}" srcOrd="0" destOrd="0" presId="urn:microsoft.com/office/officeart/2005/8/layout/cycle2"/>
    <dgm:cxn modelId="{DF193EDE-A9A4-46C3-B977-C0E213289515}" type="presOf" srcId="{4AAE9B86-DACC-473A-B8D5-925FE650FAC4}" destId="{2B90FD52-13FE-41F8-A70F-49490FAC7071}" srcOrd="0" destOrd="0" presId="urn:microsoft.com/office/officeart/2005/8/layout/cycle2"/>
    <dgm:cxn modelId="{D3BCD478-8B4E-47E9-AB65-FEEFEA2EC704}" type="presOf" srcId="{B92DB288-0CFB-4B9C-8FC0-DA3AFBBC1371}" destId="{FB9EF810-6296-4FC7-BDB6-349BE2EBE924}" srcOrd="0" destOrd="0" presId="urn:microsoft.com/office/officeart/2005/8/layout/cycle2"/>
    <dgm:cxn modelId="{2BD8D126-DB02-47BC-AA45-131746985BF9}" type="presOf" srcId="{24A4505A-D3FA-47FE-BD17-C966C5E95697}" destId="{B31FA260-B86E-4EFD-A926-D452F443E2F8}" srcOrd="0" destOrd="0" presId="urn:microsoft.com/office/officeart/2005/8/layout/cycle2"/>
    <dgm:cxn modelId="{37F59D81-6595-4A2F-9C28-6D661344C706}" type="presOf" srcId="{47959195-56CA-4AF7-B663-4C3548E981EC}" destId="{3D21FAB8-E4CB-4C2D-AD48-2B4C1F3E8E0B}" srcOrd="1" destOrd="0" presId="urn:microsoft.com/office/officeart/2005/8/layout/cycle2"/>
    <dgm:cxn modelId="{2D63A530-56FF-41B9-9D54-8ADBA54F6DA0}" srcId="{76114A62-0C39-40DC-B841-2780DB4C789E}" destId="{24A4505A-D3FA-47FE-BD17-C966C5E95697}" srcOrd="3" destOrd="0" parTransId="{EACCBA55-97B3-4F0F-9306-EA1245FA65B5}" sibTransId="{47959195-56CA-4AF7-B663-4C3548E981EC}"/>
    <dgm:cxn modelId="{EA805959-AFED-45C2-B499-053535991D4C}" type="presOf" srcId="{035C09A9-20D8-4E44-85E1-73C7F2D82D1C}" destId="{FCE430AC-86B8-4A6D-AA79-1A5B84C7620C}" srcOrd="0" destOrd="0" presId="urn:microsoft.com/office/officeart/2005/8/layout/cycle2"/>
    <dgm:cxn modelId="{8D3B0D47-67A4-4437-99DD-F4408FA282BF}" type="presOf" srcId="{B4C4CA46-CCF3-4432-9634-F5E88CFB0F56}" destId="{2789C567-A9A3-4D14-AE16-096BCA2AE906}" srcOrd="0" destOrd="0" presId="urn:microsoft.com/office/officeart/2005/8/layout/cycle2"/>
    <dgm:cxn modelId="{6942E76A-43D1-48EB-B14E-A685D0A6881F}" type="presOf" srcId="{B8C3334E-9187-4814-967C-816FF4C62EA8}" destId="{0CDEB6C4-19F2-46D8-95CC-CE2AE6C05A88}" srcOrd="0" destOrd="0" presId="urn:microsoft.com/office/officeart/2005/8/layout/cycle2"/>
    <dgm:cxn modelId="{949582DB-F494-4F1C-8457-8058B48F05B8}" type="presOf" srcId="{AD6D3FE6-032E-4359-962D-A52DCDD1E0EF}" destId="{B10D0048-FDA0-446E-B5A5-781C51B56D2F}" srcOrd="1" destOrd="0" presId="urn:microsoft.com/office/officeart/2005/8/layout/cycle2"/>
    <dgm:cxn modelId="{F2B94AF4-72E6-4825-9107-AEFB5D6B4A7B}" type="presOf" srcId="{4AAE9B86-DACC-473A-B8D5-925FE650FAC4}" destId="{51B0E311-3D30-4A15-AE08-3257A21C5548}" srcOrd="1" destOrd="0" presId="urn:microsoft.com/office/officeart/2005/8/layout/cycle2"/>
    <dgm:cxn modelId="{BA00D908-DAFD-48C9-9E97-E47EF7B34CCE}" type="presOf" srcId="{B8C3334E-9187-4814-967C-816FF4C62EA8}" destId="{0D1518A8-9B12-4F65-8971-E49C4683CFDE}" srcOrd="1" destOrd="0" presId="urn:microsoft.com/office/officeart/2005/8/layout/cycle2"/>
    <dgm:cxn modelId="{59BA7D6F-35D9-47DB-ACCE-66AD29B7E20E}" type="presOf" srcId="{47959195-56CA-4AF7-B663-4C3548E981EC}" destId="{A997E8A2-EBEF-4815-922E-4044CDE112FC}" srcOrd="0" destOrd="0" presId="urn:microsoft.com/office/officeart/2005/8/layout/cycle2"/>
    <dgm:cxn modelId="{46F4FCC4-C0E6-4D6F-9FFD-6B80956A7FE1}" srcId="{76114A62-0C39-40DC-B841-2780DB4C789E}" destId="{B4C4CA46-CCF3-4432-9634-F5E88CFB0F56}" srcOrd="4" destOrd="0" parTransId="{2E89116B-782A-46C0-BCA4-2449FC018D77}" sibTransId="{4294AE66-322D-4E7B-B2A5-1EFFD46E3613}"/>
    <dgm:cxn modelId="{E83C5EEF-EAB6-44CC-A8DD-4D9EC2452EFC}" srcId="{76114A62-0C39-40DC-B841-2780DB4C789E}" destId="{2CF482CE-7277-44E9-B997-BF044DA874D5}" srcOrd="1" destOrd="0" parTransId="{3AC3F604-CAC8-40B3-9D1A-E8FAEB2AB4BF}" sibTransId="{4AAE9B86-DACC-473A-B8D5-925FE650FAC4}"/>
    <dgm:cxn modelId="{D6482DD1-7392-4B02-8910-BBDCAA4E6F05}" type="presOf" srcId="{76114A62-0C39-40DC-B841-2780DB4C789E}" destId="{6D25CFE7-3BF5-4CCD-A5EB-B86F3CC04E20}" srcOrd="0" destOrd="0" presId="urn:microsoft.com/office/officeart/2005/8/layout/cycle2"/>
    <dgm:cxn modelId="{DA4786D0-AE37-4C89-B973-D89551B019FC}" type="presOf" srcId="{2CF482CE-7277-44E9-B997-BF044DA874D5}" destId="{B247F0D7-A282-47A4-A093-49592871F30C}" srcOrd="0" destOrd="0" presId="urn:microsoft.com/office/officeart/2005/8/layout/cycle2"/>
    <dgm:cxn modelId="{149E2465-1B35-4EC4-8776-32623B37246E}" srcId="{76114A62-0C39-40DC-B841-2780DB4C789E}" destId="{B92DB288-0CFB-4B9C-8FC0-DA3AFBBC1371}" srcOrd="2" destOrd="0" parTransId="{A2759E70-2DA9-4685-B3F3-142E43395D9A}" sibTransId="{AD6D3FE6-032E-4359-962D-A52DCDD1E0EF}"/>
    <dgm:cxn modelId="{CA536FA3-DEB1-4430-B251-C182DAD1524D}" type="presOf" srcId="{4294AE66-322D-4E7B-B2A5-1EFFD46E3613}" destId="{A4FFF34D-8F3B-46D0-B579-B188DAD330A4}" srcOrd="0" destOrd="0" presId="urn:microsoft.com/office/officeart/2005/8/layout/cycle2"/>
    <dgm:cxn modelId="{1A7CBBD5-BC94-47F8-8105-DCB727B5B35C}" type="presOf" srcId="{4294AE66-322D-4E7B-B2A5-1EFFD46E3613}" destId="{F6AC6D05-7274-4656-84DC-F393A53B2B93}" srcOrd="1" destOrd="0" presId="urn:microsoft.com/office/officeart/2005/8/layout/cycle2"/>
    <dgm:cxn modelId="{270A0848-5627-416C-BE8F-13013C48D41A}" srcId="{76114A62-0C39-40DC-B841-2780DB4C789E}" destId="{035C09A9-20D8-4E44-85E1-73C7F2D82D1C}" srcOrd="0" destOrd="0" parTransId="{140A3C1B-77B4-40DC-9A83-5159B8930422}" sibTransId="{B8C3334E-9187-4814-967C-816FF4C62EA8}"/>
    <dgm:cxn modelId="{FBFE38B2-EB78-4315-A99E-13368FB3B28A}" type="presParOf" srcId="{6D25CFE7-3BF5-4CCD-A5EB-B86F3CC04E20}" destId="{FCE430AC-86B8-4A6D-AA79-1A5B84C7620C}" srcOrd="0" destOrd="0" presId="urn:microsoft.com/office/officeart/2005/8/layout/cycle2"/>
    <dgm:cxn modelId="{08343CB8-7272-4A1F-BAA2-0B5AD43679B4}" type="presParOf" srcId="{6D25CFE7-3BF5-4CCD-A5EB-B86F3CC04E20}" destId="{0CDEB6C4-19F2-46D8-95CC-CE2AE6C05A88}" srcOrd="1" destOrd="0" presId="urn:microsoft.com/office/officeart/2005/8/layout/cycle2"/>
    <dgm:cxn modelId="{6803ADA4-E5D6-4976-A851-8F71C055D036}" type="presParOf" srcId="{0CDEB6C4-19F2-46D8-95CC-CE2AE6C05A88}" destId="{0D1518A8-9B12-4F65-8971-E49C4683CFDE}" srcOrd="0" destOrd="0" presId="urn:microsoft.com/office/officeart/2005/8/layout/cycle2"/>
    <dgm:cxn modelId="{19845C64-1BC9-43B0-AC6E-903DAA51FE8E}" type="presParOf" srcId="{6D25CFE7-3BF5-4CCD-A5EB-B86F3CC04E20}" destId="{B247F0D7-A282-47A4-A093-49592871F30C}" srcOrd="2" destOrd="0" presId="urn:microsoft.com/office/officeart/2005/8/layout/cycle2"/>
    <dgm:cxn modelId="{79138899-1F4E-4B64-886C-303F3F7688BD}" type="presParOf" srcId="{6D25CFE7-3BF5-4CCD-A5EB-B86F3CC04E20}" destId="{2B90FD52-13FE-41F8-A70F-49490FAC7071}" srcOrd="3" destOrd="0" presId="urn:microsoft.com/office/officeart/2005/8/layout/cycle2"/>
    <dgm:cxn modelId="{9F3EEE79-AAAE-4CE7-B1DC-7B56AD1CEB76}" type="presParOf" srcId="{2B90FD52-13FE-41F8-A70F-49490FAC7071}" destId="{51B0E311-3D30-4A15-AE08-3257A21C5548}" srcOrd="0" destOrd="0" presId="urn:microsoft.com/office/officeart/2005/8/layout/cycle2"/>
    <dgm:cxn modelId="{870699F0-132C-44AD-B718-670355A10148}" type="presParOf" srcId="{6D25CFE7-3BF5-4CCD-A5EB-B86F3CC04E20}" destId="{FB9EF810-6296-4FC7-BDB6-349BE2EBE924}" srcOrd="4" destOrd="0" presId="urn:microsoft.com/office/officeart/2005/8/layout/cycle2"/>
    <dgm:cxn modelId="{3E41CE0C-2AE9-4134-8873-21975AF28CDC}" type="presParOf" srcId="{6D25CFE7-3BF5-4CCD-A5EB-B86F3CC04E20}" destId="{40DDEC62-5D51-4D0E-BC5E-81CE83380FAB}" srcOrd="5" destOrd="0" presId="urn:microsoft.com/office/officeart/2005/8/layout/cycle2"/>
    <dgm:cxn modelId="{38217805-2D2B-481B-9A60-E052A06635DD}" type="presParOf" srcId="{40DDEC62-5D51-4D0E-BC5E-81CE83380FAB}" destId="{B10D0048-FDA0-446E-B5A5-781C51B56D2F}" srcOrd="0" destOrd="0" presId="urn:microsoft.com/office/officeart/2005/8/layout/cycle2"/>
    <dgm:cxn modelId="{BE1DA5F4-5370-42B4-96A9-3E6713C86972}" type="presParOf" srcId="{6D25CFE7-3BF5-4CCD-A5EB-B86F3CC04E20}" destId="{B31FA260-B86E-4EFD-A926-D452F443E2F8}" srcOrd="6" destOrd="0" presId="urn:microsoft.com/office/officeart/2005/8/layout/cycle2"/>
    <dgm:cxn modelId="{92625BAD-3825-4B53-896D-E469E30D3E6D}" type="presParOf" srcId="{6D25CFE7-3BF5-4CCD-A5EB-B86F3CC04E20}" destId="{A997E8A2-EBEF-4815-922E-4044CDE112FC}" srcOrd="7" destOrd="0" presId="urn:microsoft.com/office/officeart/2005/8/layout/cycle2"/>
    <dgm:cxn modelId="{F1BDF063-4A6F-4A8A-87E7-C94A9201B361}" type="presParOf" srcId="{A997E8A2-EBEF-4815-922E-4044CDE112FC}" destId="{3D21FAB8-E4CB-4C2D-AD48-2B4C1F3E8E0B}" srcOrd="0" destOrd="0" presId="urn:microsoft.com/office/officeart/2005/8/layout/cycle2"/>
    <dgm:cxn modelId="{AF32D06E-AE1C-47ED-9C4B-A96C5E7ED286}" type="presParOf" srcId="{6D25CFE7-3BF5-4CCD-A5EB-B86F3CC04E20}" destId="{2789C567-A9A3-4D14-AE16-096BCA2AE906}" srcOrd="8" destOrd="0" presId="urn:microsoft.com/office/officeart/2005/8/layout/cycle2"/>
    <dgm:cxn modelId="{5A323136-E730-4F5A-B905-F688B704DFDC}" type="presParOf" srcId="{6D25CFE7-3BF5-4CCD-A5EB-B86F3CC04E20}" destId="{A4FFF34D-8F3B-46D0-B579-B188DAD330A4}" srcOrd="9" destOrd="0" presId="urn:microsoft.com/office/officeart/2005/8/layout/cycle2"/>
    <dgm:cxn modelId="{0A3772DB-4DE8-4277-8A5E-867D8AB05B65}" type="presParOf" srcId="{A4FFF34D-8F3B-46D0-B579-B188DAD330A4}" destId="{F6AC6D05-7274-4656-84DC-F393A53B2B9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E0A2AF-C8EF-40EE-9782-1D41199F4B91}" type="datetimeFigureOut">
              <a:rPr lang="en-US" smtClean="0"/>
              <a:pPr/>
              <a:t>5/21/2014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39A132-9AFE-4EC8-9D5C-72DED6E89999}" type="slidenum">
              <a:rPr lang="en-US" smtClean="0"/>
              <a:pPr/>
              <a:t>‹#›</a:t>
            </a:fld>
            <a:endParaRPr lang="en-US"/>
          </a:p>
        </p:txBody>
      </p:sp>
    </p:spTree>
    <p:extLst>
      <p:ext uri="{BB962C8B-B14F-4D97-AF65-F5344CB8AC3E}">
        <p14:creationId xmlns:p14="http://schemas.microsoft.com/office/powerpoint/2010/main" val="4079190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a:t>
            </a:r>
            <a:r>
              <a:rPr lang="en-US" baseline="0" dirty="0" smtClean="0"/>
              <a:t> Allows students to gain access to the accepted knowledge of the disciplines</a:t>
            </a:r>
            <a:endParaRPr lang="en-US" dirty="0"/>
          </a:p>
        </p:txBody>
      </p:sp>
      <p:sp>
        <p:nvSpPr>
          <p:cNvPr id="4" name="Slide Number Placeholder 3"/>
          <p:cNvSpPr>
            <a:spLocks noGrp="1"/>
          </p:cNvSpPr>
          <p:nvPr>
            <p:ph type="sldNum" sz="quarter" idx="10"/>
          </p:nvPr>
        </p:nvSpPr>
        <p:spPr/>
        <p:txBody>
          <a:bodyPr/>
          <a:lstStyle/>
          <a:p>
            <a:fld id="{D339A132-9AFE-4EC8-9D5C-72DED6E89999}" type="slidenum">
              <a:rPr lang="en-US" smtClean="0"/>
              <a:pPr/>
              <a:t>13</a:t>
            </a:fld>
            <a:endParaRPr lang="en-US"/>
          </a:p>
        </p:txBody>
      </p:sp>
    </p:spTree>
    <p:extLst>
      <p:ext uri="{BB962C8B-B14F-4D97-AF65-F5344CB8AC3E}">
        <p14:creationId xmlns:p14="http://schemas.microsoft.com/office/powerpoint/2010/main" val="3786705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C209BD-B9B3-416F-9688-1AB5B47BB674}" type="datetimeFigureOut">
              <a:rPr lang="en-US" smtClean="0"/>
              <a:pPr/>
              <a:t>5/21/2014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3AC969B-97F1-426C-849E-3BDD89523FD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C209BD-B9B3-416F-9688-1AB5B47BB67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C969B-97F1-426C-849E-3BDD89523FD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3AC969B-97F1-426C-849E-3BDD89523FD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C209BD-B9B3-416F-9688-1AB5B47BB67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5C209BD-B9B3-416F-9688-1AB5B47BB67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3AC969B-97F1-426C-849E-3BDD89523FD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5C209BD-B9B3-416F-9688-1AB5B47BB674}" type="datetimeFigureOut">
              <a:rPr lang="en-US" smtClean="0"/>
              <a:pPr/>
              <a:t>5/21/2014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3AC969B-97F1-426C-849E-3BDD89523FD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5C209BD-B9B3-416F-9688-1AB5B47BB67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C969B-97F1-426C-849E-3BDD89523FD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5C209BD-B9B3-416F-9688-1AB5B47BB674}" type="datetimeFigureOut">
              <a:rPr lang="en-US" smtClean="0"/>
              <a:pPr/>
              <a:t>5/21/2014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3AC969B-97F1-426C-849E-3BDD89523FD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C209BD-B9B3-416F-9688-1AB5B47BB674}" type="datetimeFigureOut">
              <a:rPr lang="en-US" smtClean="0"/>
              <a:pPr/>
              <a:t>5/21/2014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3AC969B-97F1-426C-849E-3BDD89523FD3}"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5C209BD-B9B3-416F-9688-1AB5B47BB674}" type="datetimeFigureOut">
              <a:rPr lang="en-US" smtClean="0"/>
              <a:pPr/>
              <a:t>5/21/2014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3AC969B-97F1-426C-849E-3BDD89523FD3}"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3AC969B-97F1-426C-849E-3BDD89523FD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5C209BD-B9B3-416F-9688-1AB5B47BB674}" type="datetimeFigureOut">
              <a:rPr lang="en-US" smtClean="0"/>
              <a:pPr/>
              <a:t>5/21/2014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3AC969B-97F1-426C-849E-3BDD89523FD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5C209BD-B9B3-416F-9688-1AB5B47BB674}" type="datetimeFigureOut">
              <a:rPr lang="en-US" smtClean="0"/>
              <a:pPr/>
              <a:t>5/21/2014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5C209BD-B9B3-416F-9688-1AB5B47BB674}" type="datetimeFigureOut">
              <a:rPr lang="en-US" smtClean="0"/>
              <a:pPr/>
              <a:t>5/21/2014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3AC969B-97F1-426C-849E-3BDD89523FD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Margaret </a:t>
            </a:r>
            <a:r>
              <a:rPr lang="en-US" dirty="0" err="1" smtClean="0"/>
              <a:t>Liddle</a:t>
            </a:r>
            <a:r>
              <a:rPr lang="en-US" dirty="0" smtClean="0"/>
              <a:t> </a:t>
            </a:r>
          </a:p>
          <a:p>
            <a:r>
              <a:rPr lang="en-US" dirty="0" smtClean="0"/>
              <a:t>University of </a:t>
            </a:r>
            <a:r>
              <a:rPr lang="en-US" dirty="0" err="1" smtClean="0"/>
              <a:t>windsor</a:t>
            </a:r>
            <a:endParaRPr lang="en-US" dirty="0"/>
          </a:p>
        </p:txBody>
      </p:sp>
      <p:sp>
        <p:nvSpPr>
          <p:cNvPr id="2" name="Title 1"/>
          <p:cNvSpPr>
            <a:spLocks noGrp="1"/>
          </p:cNvSpPr>
          <p:nvPr>
            <p:ph type="ctrTitle"/>
          </p:nvPr>
        </p:nvSpPr>
        <p:spPr>
          <a:xfrm>
            <a:off x="685800" y="381000"/>
            <a:ext cx="7772400" cy="19812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C</a:t>
            </a:r>
            <a:r>
              <a:rPr lang="en-US" sz="3100" b="1" dirty="0" smtClean="0"/>
              <a:t>reating a Powerful Learning Environment Through  Rhetorical Reading </a:t>
            </a:r>
            <a:r>
              <a:rPr lang="en-US" dirty="0" smtClean="0"/>
              <a:t/>
            </a:r>
            <a:br>
              <a:rPr lang="en-US" dirty="0" smtClean="0"/>
            </a:b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t>The Rhetorical Reading Process</a:t>
            </a:r>
            <a:endParaRPr lang="en-US" b="1" dirty="0"/>
          </a:p>
        </p:txBody>
      </p:sp>
      <p:sp>
        <p:nvSpPr>
          <p:cNvPr id="10" name="Content Placeholder 9"/>
          <p:cNvSpPr>
            <a:spLocks noGrp="1"/>
          </p:cNvSpPr>
          <p:nvPr>
            <p:ph sz="half" idx="1"/>
          </p:nvPr>
        </p:nvSpPr>
        <p:spPr/>
        <p:txBody>
          <a:bodyPr/>
          <a:lstStyle/>
          <a:p>
            <a:r>
              <a:rPr lang="en-US" b="1" dirty="0" smtClean="0"/>
              <a:t>The source is read multiple times, each time focusing on different aspects of reading.</a:t>
            </a:r>
          </a:p>
          <a:p>
            <a:pPr>
              <a:buNone/>
            </a:pPr>
            <a:r>
              <a:rPr lang="en-US" b="1" dirty="0" smtClean="0"/>
              <a:t> </a:t>
            </a:r>
          </a:p>
          <a:p>
            <a:r>
              <a:rPr lang="en-US" b="1" dirty="0" smtClean="0"/>
              <a:t>THEN, it is time to summarize, paraphrase and find your “quotable quotes”.</a:t>
            </a:r>
            <a:endParaRPr lang="en-US" b="1" dirty="0"/>
          </a:p>
        </p:txBody>
      </p:sp>
      <p:graphicFrame>
        <p:nvGraphicFramePr>
          <p:cNvPr id="12" name="Content Placeholder 11"/>
          <p:cNvGraphicFramePr>
            <a:graphicFrameLocks noGrp="1"/>
          </p:cNvGraphicFramePr>
          <p:nvPr>
            <p:ph sz="half" idx="2"/>
          </p:nvPr>
        </p:nvGraphicFramePr>
        <p:xfrm>
          <a:off x="4800600" y="1371600"/>
          <a:ext cx="4038600" cy="4681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1+#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anim calcmode="lin" valueType="num">
                                      <p:cBhvr additive="base">
                                        <p:cTn id="25" dur="500" fill="hold"/>
                                        <p:tgtEl>
                                          <p:spTgt spid="10">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Graphic spid="12"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Building Rhetorical Reading Skills</a:t>
            </a:r>
            <a:endParaRPr lang="en-US" b="1" dirty="0"/>
          </a:p>
        </p:txBody>
      </p:sp>
      <p:sp>
        <p:nvSpPr>
          <p:cNvPr id="6" name="Content Placeholder 5"/>
          <p:cNvSpPr>
            <a:spLocks noGrp="1"/>
          </p:cNvSpPr>
          <p:nvPr>
            <p:ph sz="quarter" idx="1"/>
          </p:nvPr>
        </p:nvSpPr>
        <p:spPr/>
        <p:txBody>
          <a:bodyPr>
            <a:normAutofit/>
          </a:bodyPr>
          <a:lstStyle/>
          <a:p>
            <a:r>
              <a:rPr lang="en-US" b="1" dirty="0" smtClean="0"/>
              <a:t>Begin by modeling rhetorical reading.</a:t>
            </a:r>
          </a:p>
          <a:p>
            <a:r>
              <a:rPr lang="en-US" b="1" dirty="0" smtClean="0"/>
              <a:t>Ask students to read in role.</a:t>
            </a:r>
          </a:p>
          <a:p>
            <a:r>
              <a:rPr lang="en-US" b="1" dirty="0" smtClean="0"/>
              <a:t>Provide a clear set of directional questions that require students to deconstruct the text, apply prior learning and think beyond, behind and between the words on the page.</a:t>
            </a:r>
          </a:p>
          <a:p>
            <a:r>
              <a:rPr lang="en-US" b="1" dirty="0" smtClean="0"/>
              <a:t>Ask students to reframe the text.</a:t>
            </a:r>
          </a:p>
          <a:p>
            <a:r>
              <a:rPr lang="en-US" b="1" dirty="0" smtClean="0"/>
              <a:t>Is there a dominant voice or voices? What is the affect? Whose voice is muted or marginalized? </a:t>
            </a:r>
          </a:p>
          <a:p>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Interrogating the Text</a:t>
            </a:r>
            <a:endParaRPr lang="en-US" b="1" dirty="0"/>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Promises of Rhetorical Reading </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Speeds acculturation into the discipline.</a:t>
            </a:r>
          </a:p>
          <a:p>
            <a:endParaRPr lang="en-US" b="1" dirty="0" smtClean="0"/>
          </a:p>
          <a:p>
            <a:r>
              <a:rPr lang="en-US" b="1" dirty="0" smtClean="0"/>
              <a:t>Fosters critical reading skills and language cognition by engaging students in critical questioning of the text and author.</a:t>
            </a:r>
          </a:p>
          <a:p>
            <a:endParaRPr lang="en-US" b="1" dirty="0" smtClean="0"/>
          </a:p>
          <a:p>
            <a:r>
              <a:rPr lang="en-US" b="1" dirty="0" smtClean="0"/>
              <a:t>Compels novice readers to construct their own meaning or interpretation of the text. Replaces paraphrasing with analysis and summarizing with critique (Hass &amp; Flower, 1988).</a:t>
            </a:r>
          </a:p>
          <a:p>
            <a:pPr>
              <a:buNone/>
            </a:pPr>
            <a:endParaRPr lang="en-US"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Promises of Rhetorical Reading</a:t>
            </a:r>
            <a:endParaRPr lang="en-US" b="1" dirty="0"/>
          </a:p>
        </p:txBody>
      </p:sp>
      <p:sp>
        <p:nvSpPr>
          <p:cNvPr id="3" name="Content Placeholder 2"/>
          <p:cNvSpPr>
            <a:spLocks noGrp="1"/>
          </p:cNvSpPr>
          <p:nvPr>
            <p:ph sz="quarter" idx="1"/>
          </p:nvPr>
        </p:nvSpPr>
        <p:spPr/>
        <p:txBody>
          <a:bodyPr/>
          <a:lstStyle/>
          <a:p>
            <a:r>
              <a:rPr lang="en-US" b="1" dirty="0" smtClean="0"/>
              <a:t>Engages students in deep learning that is active and critical (Gee, 2007). Gee ties this to identity and the ability to “see” themselves in the profession.</a:t>
            </a:r>
          </a:p>
          <a:p>
            <a:endParaRPr lang="en-US" b="1" dirty="0" smtClean="0"/>
          </a:p>
          <a:p>
            <a:r>
              <a:rPr lang="en-US" b="1" dirty="0" smtClean="0"/>
              <a:t>Meta-discursive – weaves together the discourses of the disciplines. </a:t>
            </a:r>
          </a:p>
          <a:p>
            <a:endParaRPr lang="en-US" b="1" dirty="0" smtClean="0"/>
          </a:p>
          <a:p>
            <a:r>
              <a:rPr lang="en-US" b="1" dirty="0" smtClean="0"/>
              <a:t>Creates a space for marginalized voices to be heard.</a:t>
            </a:r>
          </a:p>
          <a:p>
            <a:pPr>
              <a:buNone/>
            </a:pPr>
            <a:endParaRPr lang="en-US" b="1" dirty="0" smtClean="0"/>
          </a:p>
          <a:p>
            <a:endParaRPr lang="en-US" b="1" dirty="0" smtClean="0"/>
          </a:p>
          <a:p>
            <a:endParaRPr lang="en-US" b="1" dirty="0" smtClean="0"/>
          </a:p>
          <a:p>
            <a:endParaRPr lang="en-US" b="1" dirty="0" smtClean="0"/>
          </a:p>
          <a:p>
            <a:endParaRPr lang="en-US" b="1"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304800"/>
            <a:ext cx="8534400" cy="758952"/>
          </a:xfrm>
        </p:spPr>
        <p:txBody>
          <a:bodyPr>
            <a:normAutofit/>
          </a:bodyPr>
          <a:lstStyle/>
          <a:p>
            <a:r>
              <a:rPr lang="en-US" b="1" dirty="0" smtClean="0"/>
              <a:t>First Year Empowerment</a:t>
            </a:r>
            <a:endParaRPr lang="en-US" b="1" dirty="0"/>
          </a:p>
        </p:txBody>
      </p:sp>
      <p:sp>
        <p:nvSpPr>
          <p:cNvPr id="6" name="Content Placeholder 5"/>
          <p:cNvSpPr>
            <a:spLocks noGrp="1"/>
          </p:cNvSpPr>
          <p:nvPr>
            <p:ph sz="quarter" idx="1"/>
          </p:nvPr>
        </p:nvSpPr>
        <p:spPr/>
        <p:txBody>
          <a:bodyPr>
            <a:normAutofit fontScale="92500"/>
          </a:bodyPr>
          <a:lstStyle/>
          <a:p>
            <a:r>
              <a:rPr lang="en-US" b="1" dirty="0" smtClean="0"/>
              <a:t>This is more than the ability to recite a set of discipline specific propositions or be able to use the language of the discipline appropriately.</a:t>
            </a:r>
          </a:p>
          <a:p>
            <a:endParaRPr lang="en-US" b="1" dirty="0" smtClean="0"/>
          </a:p>
          <a:p>
            <a:r>
              <a:rPr lang="en-US" b="1" dirty="0" smtClean="0"/>
              <a:t>It is the ability to be fully oneself, yet think, feel, communicate and act like a ___________.</a:t>
            </a:r>
          </a:p>
          <a:p>
            <a:pPr>
              <a:buNone/>
            </a:pPr>
            <a:endParaRPr lang="en-US" b="1" dirty="0" smtClean="0"/>
          </a:p>
          <a:p>
            <a:r>
              <a:rPr lang="en-US" b="1" dirty="0" smtClean="0"/>
              <a:t>Know how the specific culture functions and be functionally adroit. Achieved when students find their own voice and can use it to effect change.</a:t>
            </a:r>
          </a:p>
          <a:p>
            <a:pPr>
              <a:buNone/>
            </a:pPr>
            <a:endParaRPr lang="en-US" dirty="0" smtClean="0"/>
          </a:p>
          <a:p>
            <a:endParaRPr lang="en-US" dirty="0" smtClean="0"/>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First Year Empowerment </a:t>
            </a:r>
            <a:endParaRPr lang="en-US" dirty="0"/>
          </a:p>
        </p:txBody>
      </p:sp>
      <p:sp>
        <p:nvSpPr>
          <p:cNvPr id="3" name="Content Placeholder 2"/>
          <p:cNvSpPr>
            <a:spLocks noGrp="1"/>
          </p:cNvSpPr>
          <p:nvPr>
            <p:ph sz="quarter" idx="1"/>
          </p:nvPr>
        </p:nvSpPr>
        <p:spPr/>
        <p:txBody>
          <a:bodyPr/>
          <a:lstStyle/>
          <a:p>
            <a:pPr>
              <a:buNone/>
            </a:pPr>
            <a:r>
              <a:rPr lang="en-US" b="1" dirty="0" smtClean="0"/>
              <a:t>When students are able to:</a:t>
            </a:r>
          </a:p>
          <a:p>
            <a:pPr>
              <a:buNone/>
            </a:pPr>
            <a:r>
              <a:rPr lang="en-US" b="1" dirty="0" smtClean="0"/>
              <a:t>“  Speak truthfully to the conditions of the world and take positions (i.e. offer them to others) which seem right. In doing this, students subject their own views and inclinations to the discipline of the inherited culture… ” </a:t>
            </a:r>
          </a:p>
          <a:p>
            <a:pPr>
              <a:buNone/>
            </a:pPr>
            <a:r>
              <a:rPr lang="en-US" b="1" dirty="0" smtClean="0"/>
              <a:t>							White (1982) </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 Closing</a:t>
            </a:r>
            <a:endParaRPr lang="en-US" b="1" dirty="0"/>
          </a:p>
        </p:txBody>
      </p:sp>
      <p:sp>
        <p:nvSpPr>
          <p:cNvPr id="3" name="Content Placeholder 2"/>
          <p:cNvSpPr>
            <a:spLocks noGrp="1"/>
          </p:cNvSpPr>
          <p:nvPr>
            <p:ph sz="quarter" idx="1"/>
          </p:nvPr>
        </p:nvSpPr>
        <p:spPr/>
        <p:txBody>
          <a:bodyPr>
            <a:normAutofit fontScale="92500" lnSpcReduction="10000"/>
          </a:bodyPr>
          <a:lstStyle/>
          <a:p>
            <a:r>
              <a:rPr lang="en-US" sz="3000" b="1" dirty="0" smtClean="0"/>
              <a:t>Are you already using rhetorical reading? If no, what role might rhetorical reading play in the course?</a:t>
            </a:r>
          </a:p>
          <a:p>
            <a:r>
              <a:rPr lang="en-US" sz="3000" b="1" dirty="0" smtClean="0"/>
              <a:t>What time am I willing to sacrifice in my syllabus to ensure that students have the skills to read well?</a:t>
            </a:r>
          </a:p>
          <a:p>
            <a:r>
              <a:rPr lang="en-US" sz="3000" b="1" dirty="0" smtClean="0"/>
              <a:t>How will I know that these skills have been learned?</a:t>
            </a:r>
          </a:p>
          <a:p>
            <a:r>
              <a:rPr lang="en-US" sz="3000" b="1" dirty="0" smtClean="0"/>
              <a:t>How can I maximize student learning through interdisciplinary discourse? Do I need a partner? Who?</a:t>
            </a:r>
          </a:p>
          <a:p>
            <a:endParaRPr lang="en-US" dirty="0" smtClean="0"/>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In Closing</a:t>
            </a:r>
            <a:endParaRPr lang="en-US" b="1" dirty="0"/>
          </a:p>
        </p:txBody>
      </p:sp>
      <p:sp>
        <p:nvSpPr>
          <p:cNvPr id="5" name="Content Placeholder 4"/>
          <p:cNvSpPr>
            <a:spLocks noGrp="1"/>
          </p:cNvSpPr>
          <p:nvPr>
            <p:ph sz="quarter"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lgn="ctr">
              <a:buNone/>
            </a:pPr>
            <a:r>
              <a:rPr lang="en-US" sz="4800" b="1" dirty="0" smtClean="0">
                <a:effectLst>
                  <a:outerShdw blurRad="50800" dist="38100" dir="2700000" algn="tl" rotWithShape="0">
                    <a:prstClr val="black">
                      <a:alpha val="40000"/>
                    </a:prstClr>
                  </a:outerShdw>
                </a:effectLst>
              </a:rPr>
              <a:t>THANK YOU</a:t>
            </a:r>
          </a:p>
          <a:p>
            <a:pPr>
              <a:buNone/>
            </a:pPr>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842248" cy="758952"/>
          </a:xfrm>
        </p:spPr>
        <p:txBody>
          <a:bodyPr>
            <a:noAutofit/>
          </a:bodyPr>
          <a:lstStyle/>
          <a:p>
            <a:r>
              <a:rPr lang="en-US" sz="2800" b="1" dirty="0" smtClean="0"/>
              <a:t>Novice  Readers Experience Text Differently </a:t>
            </a:r>
            <a:endParaRPr lang="en-US" sz="2800" b="1" dirty="0"/>
          </a:p>
        </p:txBody>
      </p:sp>
      <p:pic>
        <p:nvPicPr>
          <p:cNvPr id="4" name="Content Placeholder 3" descr="two faces or a vase.jpg"/>
          <p:cNvPicPr>
            <a:picLocks noGrp="1" noChangeAspect="1"/>
          </p:cNvPicPr>
          <p:nvPr>
            <p:ph sz="quarter" idx="1"/>
          </p:nvPr>
        </p:nvPicPr>
        <p:blipFill>
          <a:blip r:embed="rId2" cstate="print"/>
          <a:stretch>
            <a:fillRect/>
          </a:stretch>
        </p:blipFill>
        <p:spPr>
          <a:xfrm>
            <a:off x="381001" y="1447800"/>
            <a:ext cx="8382000" cy="487680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First Year Challenges</a:t>
            </a:r>
            <a:endParaRPr lang="en-US" b="1" dirty="0"/>
          </a:p>
        </p:txBody>
      </p:sp>
      <p:pic>
        <p:nvPicPr>
          <p:cNvPr id="7" name="Content Placeholder 6" descr="worried student F.jpg"/>
          <p:cNvPicPr>
            <a:picLocks noGrp="1" noChangeAspect="1"/>
          </p:cNvPicPr>
          <p:nvPr>
            <p:ph sz="half" idx="2"/>
          </p:nvPr>
        </p:nvPicPr>
        <p:blipFill>
          <a:blip r:embed="rId2" cstate="print"/>
          <a:stretch>
            <a:fillRect/>
          </a:stretch>
        </p:blipFill>
        <p:spPr>
          <a:xfrm>
            <a:off x="4648200" y="1524000"/>
            <a:ext cx="4190999" cy="4800600"/>
          </a:xfrm>
        </p:spPr>
      </p:pic>
      <p:sp>
        <p:nvSpPr>
          <p:cNvPr id="8" name="Content Placeholder 7"/>
          <p:cNvSpPr>
            <a:spLocks noGrp="1"/>
          </p:cNvSpPr>
          <p:nvPr>
            <p:ph sz="half" idx="1"/>
          </p:nvPr>
        </p:nvSpPr>
        <p:spPr>
          <a:xfrm>
            <a:off x="301752" y="1371600"/>
            <a:ext cx="4270248" cy="4681728"/>
          </a:xfrm>
        </p:spPr>
        <p:txBody>
          <a:bodyPr/>
          <a:lstStyle/>
          <a:p>
            <a:endParaRPr lang="en-US" dirty="0" smtClean="0"/>
          </a:p>
          <a:p>
            <a:endParaRPr lang="en-US" dirty="0" smtClean="0"/>
          </a:p>
          <a:p>
            <a:r>
              <a:rPr lang="en-US" b="1" dirty="0" smtClean="0"/>
              <a:t>Take  a few moments to share with the people nearest to you some of the reading challenges for those entering college or university or a new subject discipline.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First Year Challenges</a:t>
            </a:r>
            <a:endParaRPr lang="en-US" b="1" dirty="0"/>
          </a:p>
        </p:txBody>
      </p:sp>
      <p:sp>
        <p:nvSpPr>
          <p:cNvPr id="3" name="Content Placeholder 2"/>
          <p:cNvSpPr>
            <a:spLocks noGrp="1"/>
          </p:cNvSpPr>
          <p:nvPr>
            <p:ph sz="quarter" idx="1"/>
          </p:nvPr>
        </p:nvSpPr>
        <p:spPr/>
        <p:txBody>
          <a:bodyPr>
            <a:normAutofit fontScale="92500" lnSpcReduction="10000"/>
          </a:bodyPr>
          <a:lstStyle/>
          <a:p>
            <a:r>
              <a:rPr lang="en-US" b="1" dirty="0" smtClean="0"/>
              <a:t>Newness / insecurity/outsider.</a:t>
            </a:r>
          </a:p>
          <a:p>
            <a:pPr>
              <a:buNone/>
            </a:pPr>
            <a:endParaRPr lang="en-US" b="1" dirty="0" smtClean="0"/>
          </a:p>
          <a:p>
            <a:r>
              <a:rPr lang="en-US" b="1" dirty="0" smtClean="0"/>
              <a:t>Students have little or no previous knowledge of the discipline.</a:t>
            </a:r>
          </a:p>
          <a:p>
            <a:pPr>
              <a:buNone/>
            </a:pPr>
            <a:endParaRPr lang="en-US" b="1" dirty="0" smtClean="0"/>
          </a:p>
          <a:p>
            <a:r>
              <a:rPr lang="en-US" b="1" dirty="0" smtClean="0"/>
              <a:t>The culture, language, literacy, norms and mores of their discipline are unfamiliar.</a:t>
            </a:r>
          </a:p>
          <a:p>
            <a:endParaRPr lang="en-US" b="1" dirty="0" smtClean="0"/>
          </a:p>
          <a:p>
            <a:r>
              <a:rPr lang="en-US" b="1" dirty="0" smtClean="0"/>
              <a:t>Self Blame: “It’s MY fault I’m failing.” “I’m just not getting it.” </a:t>
            </a:r>
            <a:r>
              <a:rPr lang="en-US" b="1" i="1" dirty="0" smtClean="0"/>
              <a:t> “</a:t>
            </a:r>
            <a:r>
              <a:rPr lang="en-US" b="1" dirty="0" smtClean="0"/>
              <a:t> I just can’t work any harder or longer.” </a:t>
            </a:r>
          </a:p>
          <a:p>
            <a:endParaRPr lang="en-US" b="1" dirty="0" smtClean="0"/>
          </a:p>
          <a:p>
            <a:endParaRPr lang="en-US" b="1" dirty="0" smtClean="0"/>
          </a:p>
          <a:p>
            <a:pPr>
              <a:buNone/>
            </a:pPr>
            <a:endParaRPr lang="en-US" b="1" dirty="0" smtClean="0"/>
          </a:p>
          <a:p>
            <a:endParaRPr lang="en-US" b="1" dirty="0" smtClean="0"/>
          </a:p>
          <a:p>
            <a:endParaRPr lang="en-US" b="1" dirty="0" smtClean="0"/>
          </a:p>
          <a:p>
            <a:endParaRPr lang="en-US" b="1" dirty="0" smtClean="0"/>
          </a:p>
          <a:p>
            <a:endParaRPr lang="en-US" b="1" dirty="0" smtClean="0"/>
          </a:p>
          <a:p>
            <a:pPr>
              <a:buNone/>
            </a:pP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First Year Initiation  </a:t>
            </a:r>
            <a:endParaRPr lang="en-US" b="1" dirty="0"/>
          </a:p>
        </p:txBody>
      </p:sp>
      <p:sp>
        <p:nvSpPr>
          <p:cNvPr id="3" name="Content Placeholder 2"/>
          <p:cNvSpPr>
            <a:spLocks noGrp="1"/>
          </p:cNvSpPr>
          <p:nvPr>
            <p:ph sz="quarter" idx="1"/>
          </p:nvPr>
        </p:nvSpPr>
        <p:spPr/>
        <p:txBody>
          <a:bodyPr/>
          <a:lstStyle/>
          <a:p>
            <a:pPr>
              <a:buNone/>
            </a:pPr>
            <a:r>
              <a:rPr lang="en-US" b="1" dirty="0" smtClean="0"/>
              <a:t> </a:t>
            </a:r>
          </a:p>
          <a:p>
            <a:pPr>
              <a:buNone/>
            </a:pPr>
            <a:r>
              <a:rPr lang="en-US" b="1" dirty="0" smtClean="0"/>
              <a:t> “In baseball it is the rookie year. In the navy it is boot camp. In many walks of life there is a similar time in trial and initiation, a period when newcomers are forced to be the victims of their own ineptness and when they must somehow master the basic skills of the profession in order to survive.”</a:t>
            </a:r>
          </a:p>
          <a:p>
            <a:pPr algn="r">
              <a:buNone/>
            </a:pPr>
            <a:r>
              <a:rPr lang="en-US" b="1" dirty="0" smtClean="0"/>
              <a:t>Thurber: One L (1988)</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534400" cy="758952"/>
          </a:xfrm>
        </p:spPr>
        <p:txBody>
          <a:bodyPr>
            <a:normAutofit fontScale="90000"/>
          </a:bodyPr>
          <a:lstStyle/>
          <a:p>
            <a:r>
              <a:rPr lang="en-US" b="1" dirty="0" smtClean="0"/>
              <a:t>How Are You Guiding Your Students Reading?</a:t>
            </a:r>
            <a:endParaRPr lang="en-US" b="1" dirty="0"/>
          </a:p>
        </p:txBody>
      </p:sp>
      <p:pic>
        <p:nvPicPr>
          <p:cNvPr id="7" name="Picture 6" descr="reading_1969992c.jpg"/>
          <p:cNvPicPr>
            <a:picLocks noChangeAspect="1"/>
          </p:cNvPicPr>
          <p:nvPr/>
        </p:nvPicPr>
        <p:blipFill>
          <a:blip r:embed="rId2" cstate="print"/>
          <a:stretch>
            <a:fillRect/>
          </a:stretch>
        </p:blipFill>
        <p:spPr>
          <a:xfrm>
            <a:off x="228600" y="1524000"/>
            <a:ext cx="8686800" cy="48006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Pair and Share</a:t>
            </a:r>
            <a:endParaRPr lang="en-US" b="1" dirty="0"/>
          </a:p>
        </p:txBody>
      </p:sp>
      <p:sp>
        <p:nvSpPr>
          <p:cNvPr id="3" name="Content Placeholder 2"/>
          <p:cNvSpPr>
            <a:spLocks noGrp="1"/>
          </p:cNvSpPr>
          <p:nvPr>
            <p:ph sz="half" idx="1"/>
          </p:nvPr>
        </p:nvSpPr>
        <p:spPr/>
        <p:txBody>
          <a:bodyPr/>
          <a:lstStyle/>
          <a:p>
            <a:endParaRPr lang="en-US" dirty="0" smtClean="0"/>
          </a:p>
          <a:p>
            <a:endParaRPr lang="en-US" dirty="0" smtClean="0"/>
          </a:p>
          <a:p>
            <a:endParaRPr lang="en-US" dirty="0" smtClean="0"/>
          </a:p>
          <a:p>
            <a:r>
              <a:rPr lang="en-US" b="1" dirty="0" smtClean="0"/>
              <a:t>Take a couple of minutes and share with the person next to you how you guide your students reading.</a:t>
            </a:r>
            <a:endParaRPr lang="en-US" b="1" dirty="0"/>
          </a:p>
        </p:txBody>
      </p:sp>
      <p:pic>
        <p:nvPicPr>
          <p:cNvPr id="5"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953000" y="1752601"/>
            <a:ext cx="3733800" cy="434340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Rhetorical Reading </a:t>
            </a:r>
            <a:endParaRPr lang="en-US" b="1" dirty="0"/>
          </a:p>
        </p:txBody>
      </p:sp>
      <p:sp>
        <p:nvSpPr>
          <p:cNvPr id="3" name="Content Placeholder 2"/>
          <p:cNvSpPr>
            <a:spLocks noGrp="1"/>
          </p:cNvSpPr>
          <p:nvPr>
            <p:ph sz="quarter" idx="1"/>
          </p:nvPr>
        </p:nvSpPr>
        <p:spPr/>
        <p:txBody>
          <a:bodyPr>
            <a:normAutofit fontScale="92500" lnSpcReduction="20000"/>
          </a:bodyPr>
          <a:lstStyle/>
          <a:p>
            <a:r>
              <a:rPr lang="en-US" b="1" dirty="0" smtClean="0"/>
              <a:t>A meta cognitive process for disciplinary literacy.</a:t>
            </a:r>
          </a:p>
          <a:p>
            <a:endParaRPr lang="en-US" b="1" dirty="0" smtClean="0"/>
          </a:p>
          <a:p>
            <a:r>
              <a:rPr lang="en-US" b="1" dirty="0" smtClean="0"/>
              <a:t>Refutes Olson’s assertion that text is “autonomous” (Olson, 1977).</a:t>
            </a:r>
          </a:p>
          <a:p>
            <a:pPr>
              <a:buNone/>
            </a:pPr>
            <a:endParaRPr lang="en-US" b="1" dirty="0" smtClean="0"/>
          </a:p>
          <a:p>
            <a:r>
              <a:rPr lang="en-US" b="1" dirty="0" smtClean="0"/>
              <a:t> Demonstrates how discipline-specific knowledge is constructed and communicated rather than just building knowledge (Lee, 2007; </a:t>
            </a:r>
            <a:r>
              <a:rPr lang="en-US" b="1" dirty="0" err="1" smtClean="0"/>
              <a:t>Moje</a:t>
            </a:r>
            <a:r>
              <a:rPr lang="en-US" b="1" dirty="0" smtClean="0"/>
              <a:t>, 2008).</a:t>
            </a:r>
          </a:p>
          <a:p>
            <a:endParaRPr lang="en-US" b="1" dirty="0" smtClean="0"/>
          </a:p>
          <a:p>
            <a:r>
              <a:rPr lang="en-US" b="1" dirty="0" smtClean="0"/>
              <a:t>Inculcates novice readers with the reading habits of experts through practical application (Hass &amp; Flower, 1985) </a:t>
            </a:r>
          </a:p>
          <a:p>
            <a:endParaRPr lang="en-US" b="1" dirty="0" smtClean="0"/>
          </a:p>
          <a:p>
            <a:endParaRPr lang="en-US" b="1" dirty="0" smtClean="0"/>
          </a:p>
          <a:p>
            <a:endParaRPr lang="en-US" b="1" dirty="0" smtClean="0"/>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Rhetorical Meaning?</a:t>
            </a:r>
            <a:endParaRPr lang="en-US" b="1" dirty="0"/>
          </a:p>
        </p:txBody>
      </p:sp>
      <p:sp>
        <p:nvSpPr>
          <p:cNvPr id="3" name="Content Placeholder 2"/>
          <p:cNvSpPr>
            <a:spLocks noGrp="1"/>
          </p:cNvSpPr>
          <p:nvPr>
            <p:ph sz="quarter" idx="1"/>
          </p:nvPr>
        </p:nvSpPr>
        <p:spPr/>
        <p:txBody>
          <a:bodyPr>
            <a:normAutofit fontScale="92500" lnSpcReduction="10000"/>
          </a:bodyPr>
          <a:lstStyle/>
          <a:p>
            <a:pPr>
              <a:buNone/>
            </a:pPr>
            <a:r>
              <a:rPr lang="en-US" b="1" dirty="0" smtClean="0"/>
              <a:t>   Aristotelian rhetoric is the art of persuasion created through the following three elements:</a:t>
            </a:r>
          </a:p>
          <a:p>
            <a:pPr>
              <a:buNone/>
            </a:pPr>
            <a:endParaRPr lang="en-US" b="1" dirty="0" smtClean="0"/>
          </a:p>
          <a:p>
            <a:r>
              <a:rPr lang="en-US" b="1" dirty="0" smtClean="0">
                <a:solidFill>
                  <a:schemeClr val="accent4"/>
                </a:solidFill>
              </a:rPr>
              <a:t>LOGOS:</a:t>
            </a:r>
            <a:r>
              <a:rPr lang="en-US" b="1" dirty="0" smtClean="0"/>
              <a:t> an appeal to the reader’s logic – is the  argument logically sound, well reasoned and justified.</a:t>
            </a:r>
          </a:p>
          <a:p>
            <a:endParaRPr lang="en-US" b="1" dirty="0" smtClean="0"/>
          </a:p>
          <a:p>
            <a:r>
              <a:rPr lang="en-US" b="1" dirty="0" smtClean="0">
                <a:solidFill>
                  <a:schemeClr val="accent4"/>
                </a:solidFill>
              </a:rPr>
              <a:t>PATHOS: </a:t>
            </a:r>
            <a:r>
              <a:rPr lang="en-US" b="1" dirty="0" smtClean="0"/>
              <a:t>an</a:t>
            </a:r>
            <a:r>
              <a:rPr lang="en-US" b="1" dirty="0" smtClean="0">
                <a:solidFill>
                  <a:schemeClr val="accent4"/>
                </a:solidFill>
              </a:rPr>
              <a:t> </a:t>
            </a:r>
            <a:r>
              <a:rPr lang="en-US" b="1" dirty="0" smtClean="0"/>
              <a:t>appeal to the reader’s emotions.</a:t>
            </a:r>
          </a:p>
          <a:p>
            <a:r>
              <a:rPr lang="en-US" b="1" dirty="0" smtClean="0"/>
              <a:t>  </a:t>
            </a:r>
            <a:endParaRPr lang="en-US" b="1" dirty="0" smtClean="0">
              <a:solidFill>
                <a:schemeClr val="accent4"/>
              </a:solidFill>
            </a:endParaRPr>
          </a:p>
          <a:p>
            <a:r>
              <a:rPr lang="en-US" b="1" dirty="0" smtClean="0">
                <a:solidFill>
                  <a:schemeClr val="accent4"/>
                </a:solidFill>
              </a:rPr>
              <a:t>ETHOS: </a:t>
            </a:r>
            <a:r>
              <a:rPr lang="en-US" b="1" dirty="0" smtClean="0"/>
              <a:t>the trustworthiness and credibility of the author and text.</a:t>
            </a:r>
            <a:endParaRPr lang="en-US" b="1" dirty="0" smtClean="0">
              <a:solidFill>
                <a:schemeClr val="accent4"/>
              </a:solidFill>
            </a:endParaRPr>
          </a:p>
          <a:p>
            <a:pPr>
              <a:buNone/>
            </a:pPr>
            <a:endParaRPr lang="en-US" b="1" dirty="0">
              <a:solidFill>
                <a:schemeClr val="accent4"/>
              </a:solidFill>
            </a:endParaRPr>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617</TotalTime>
  <Words>801</Words>
  <Application>Microsoft Office PowerPoint</Application>
  <PresentationFormat>On-screen Show (4:3)</PresentationFormat>
  <Paragraphs>115</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Georgia</vt:lpstr>
      <vt:lpstr>Wingdings</vt:lpstr>
      <vt:lpstr>Wingdings 2</vt:lpstr>
      <vt:lpstr>Civic</vt:lpstr>
      <vt:lpstr>    Creating a Powerful Learning Environment Through  Rhetorical Reading  </vt:lpstr>
      <vt:lpstr>Novice  Readers Experience Text Differently </vt:lpstr>
      <vt:lpstr>First Year Challenges</vt:lpstr>
      <vt:lpstr>First Year Challenges</vt:lpstr>
      <vt:lpstr>First Year Initiation  </vt:lpstr>
      <vt:lpstr>How Are You Guiding Your Students Reading?</vt:lpstr>
      <vt:lpstr>Pair and Share</vt:lpstr>
      <vt:lpstr>What is Rhetorical Reading </vt:lpstr>
      <vt:lpstr>What is Rhetorical Meaning?</vt:lpstr>
      <vt:lpstr>The Rhetorical Reading Process</vt:lpstr>
      <vt:lpstr>Building Rhetorical Reading Skills</vt:lpstr>
      <vt:lpstr>Interrogating the Text</vt:lpstr>
      <vt:lpstr>Promises of Rhetorical Reading </vt:lpstr>
      <vt:lpstr>Promises of Rhetorical Reading</vt:lpstr>
      <vt:lpstr>First Year Empowerment</vt:lpstr>
      <vt:lpstr>First Year Empowerment </vt:lpstr>
      <vt:lpstr>In Closing</vt:lpstr>
      <vt:lpstr>In Closing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Maggie Liddle</dc:creator>
  <cp:lastModifiedBy>Christina Moore</cp:lastModifiedBy>
  <cp:revision>66</cp:revision>
  <dcterms:created xsi:type="dcterms:W3CDTF">2014-05-12T21:27:21Z</dcterms:created>
  <dcterms:modified xsi:type="dcterms:W3CDTF">2014-05-22T00:45:05Z</dcterms:modified>
</cp:coreProperties>
</file>