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F84-07C9-4D8E-99DD-640D343EF3E2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186-6035-453F-BBFC-14F3FF94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2F84-07C9-4D8E-99DD-640D343EF3E2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C186-6035-453F-BBFC-14F3FF94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adfadf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0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Letter Paper (8.5x11 in)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adsf</vt:lpstr>
      <vt:lpstr>PowerPoint Presentation</vt:lpstr>
      <vt:lpstr>adfadf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Julianne Hamilton</dc:creator>
  <cp:lastModifiedBy>Julianne Hamilton</cp:lastModifiedBy>
  <cp:revision>1</cp:revision>
  <dcterms:created xsi:type="dcterms:W3CDTF">2018-12-03T20:18:33Z</dcterms:created>
  <dcterms:modified xsi:type="dcterms:W3CDTF">2018-12-03T20:18:33Z</dcterms:modified>
</cp:coreProperties>
</file>