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67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262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169" autoAdjust="0"/>
  </p:normalViewPr>
  <p:slideViewPr>
    <p:cSldViewPr>
      <p:cViewPr>
        <p:scale>
          <a:sx n="71" d="100"/>
          <a:sy n="71" d="100"/>
        </p:scale>
        <p:origin x="-113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524F6-E89B-410A-AEF0-336738FFC6CC}" type="datetimeFigureOut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50219-AF8F-4623-851E-FCD378B3ED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319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Voiceover:</a:t>
            </a:r>
          </a:p>
          <a:p>
            <a:r>
              <a:rPr lang="en-US" dirty="0" smtClean="0"/>
              <a:t>Know</a:t>
            </a:r>
            <a:r>
              <a:rPr lang="en-US" baseline="0" dirty="0" smtClean="0"/>
              <a:t> acceptable behaviors: praise, pats on the back or shoulders, positive reinforcement for good work/behavior</a:t>
            </a:r>
          </a:p>
          <a:p>
            <a:r>
              <a:rPr lang="en-US" baseline="0" dirty="0" smtClean="0"/>
              <a:t>You always have the power to say “NO” or “STOP” when you feel you are being sexually threatened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Voiceover:</a:t>
            </a:r>
          </a:p>
          <a:p>
            <a:r>
              <a:rPr lang="en-US" dirty="0" smtClean="0"/>
              <a:t>Defining Child Abuse</a:t>
            </a:r>
          </a:p>
          <a:p>
            <a:r>
              <a:rPr lang="en-US" dirty="0" smtClean="0"/>
              <a:t>Recognizing sexual abuse: Unacceptable Behaviors</a:t>
            </a:r>
          </a:p>
          <a:p>
            <a:r>
              <a:rPr lang="en-US" dirty="0" smtClean="0"/>
              <a:t>Recognizing sexual abuse: Acceptable Behaviors</a:t>
            </a:r>
          </a:p>
          <a:p>
            <a:r>
              <a:rPr lang="en-US" dirty="0" smtClean="0"/>
              <a:t>What To Do If Abuse Is Occurring</a:t>
            </a:r>
          </a:p>
          <a:p>
            <a:r>
              <a:rPr lang="en-US" dirty="0" smtClean="0"/>
              <a:t>How To Avoid sexual</a:t>
            </a:r>
            <a:r>
              <a:rPr lang="en-US" baseline="0" dirty="0" smtClean="0"/>
              <a:t> abuse</a:t>
            </a:r>
            <a:endParaRPr lang="en-US" dirty="0" smtClean="0"/>
          </a:p>
          <a:p>
            <a:r>
              <a:rPr lang="en-US" dirty="0" smtClean="0"/>
              <a:t>Characteristics of Sex Offenders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Voiceover: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Unwanted</a:t>
            </a:r>
            <a:r>
              <a:rPr lang="en-US" dirty="0" smtClean="0"/>
              <a:t> sexual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</a:t>
            </a:r>
            <a:r>
              <a:rPr lang="en-US" dirty="0" smtClean="0"/>
              <a:t> forced on a person by another through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coercion</a:t>
            </a:r>
            <a:r>
              <a:rPr lang="en-US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n-US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threats.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dirty="0" smtClean="0"/>
              <a:t>Voiceover:</a:t>
            </a:r>
          </a:p>
          <a:p>
            <a:pPr marL="228600" indent="-228600">
              <a:buNone/>
            </a:pPr>
            <a:r>
              <a:rPr lang="en-US" dirty="0" smtClean="0"/>
              <a:t>They</a:t>
            </a:r>
            <a:r>
              <a:rPr lang="en-US" baseline="0" dirty="0" smtClean="0"/>
              <a:t> </a:t>
            </a:r>
            <a:r>
              <a:rPr lang="en-US" dirty="0" smtClean="0"/>
              <a:t>get to know the children and place themselves in settings</a:t>
            </a:r>
            <a:r>
              <a:rPr lang="en-US" baseline="0" dirty="0" smtClean="0"/>
              <a:t> that involve children. Many offenders specifically pace themselves to work with children; being teachers, coaches, pastors, etc.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Offenders are not easily identifiable. They are usually some of the nicest, most helpful people, to get on the good side of the child.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3. They can be male or</a:t>
            </a:r>
            <a:r>
              <a:rPr lang="en-US" baseline="0" dirty="0" smtClean="0"/>
              <a:t> female. They do not all look like monsters. They can be well groomed and dress nicely.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4. They typically know and have fantasized about their victims. They try t</a:t>
            </a:r>
            <a:r>
              <a:rPr lang="en-US" baseline="0" dirty="0" smtClean="0"/>
              <a:t>o become a close and trusted adult by the child so they will not be afraid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Voiceover: </a:t>
            </a:r>
          </a:p>
          <a:p>
            <a:r>
              <a:rPr lang="en-US" dirty="0" smtClean="0"/>
              <a:t>-sexually provocative or degrading</a:t>
            </a:r>
            <a:r>
              <a:rPr lang="en-US" baseline="0" dirty="0" smtClean="0"/>
              <a:t> comments</a:t>
            </a:r>
          </a:p>
          <a:p>
            <a:r>
              <a:rPr lang="en-US" dirty="0" smtClean="0"/>
              <a:t>-risqué jokes</a:t>
            </a:r>
          </a:p>
          <a:p>
            <a:r>
              <a:rPr lang="en-US" dirty="0" smtClean="0"/>
              <a:t>-intimate/romantic/sexual content</a:t>
            </a:r>
          </a:p>
          <a:p>
            <a:r>
              <a:rPr lang="en-US" dirty="0" smtClean="0"/>
              <a:t>-touching of breast, buttocks, or groin</a:t>
            </a:r>
          </a:p>
          <a:p>
            <a:r>
              <a:rPr lang="en-US" dirty="0" smtClean="0"/>
              <a:t>-showing pornography or</a:t>
            </a:r>
            <a:r>
              <a:rPr lang="en-US" baseline="0" dirty="0" smtClean="0"/>
              <a:t> involving youth in pornographic activities</a:t>
            </a:r>
          </a:p>
          <a:p>
            <a:r>
              <a:rPr lang="en-US" baseline="0" dirty="0" smtClean="0"/>
              <a:t>-watching a person undress or use the bathroom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Voiceover:</a:t>
            </a:r>
          </a:p>
          <a:p>
            <a:r>
              <a:rPr lang="en-US" dirty="0" smtClean="0"/>
              <a:t>There</a:t>
            </a:r>
            <a:r>
              <a:rPr lang="en-US" baseline="0" dirty="0" smtClean="0"/>
              <a:t> are b</a:t>
            </a:r>
            <a:r>
              <a:rPr lang="en-US" dirty="0" smtClean="0"/>
              <a:t>ehaviors</a:t>
            </a:r>
            <a:r>
              <a:rPr lang="en-US" baseline="0" dirty="0" smtClean="0"/>
              <a:t> that are acceptable as long as they are respectful and appropriate.</a:t>
            </a:r>
          </a:p>
          <a:p>
            <a:r>
              <a:rPr lang="en-US" baseline="0" dirty="0" smtClean="0"/>
              <a:t>Touching should be in response to the need of the child, not then need of the adult.</a:t>
            </a:r>
          </a:p>
          <a:p>
            <a:r>
              <a:rPr lang="en-US" baseline="0" dirty="0" smtClean="0"/>
              <a:t>Touching should be with the child’s permission.</a:t>
            </a:r>
          </a:p>
          <a:p>
            <a:r>
              <a:rPr lang="en-US" baseline="0" dirty="0" smtClean="0"/>
              <a:t>Resistance to touching must be respected.</a:t>
            </a:r>
          </a:p>
          <a:p>
            <a:r>
              <a:rPr lang="en-US" baseline="0" dirty="0" smtClean="0"/>
              <a:t>Touching should be done in the open, not in private</a:t>
            </a:r>
          </a:p>
          <a:p>
            <a:r>
              <a:rPr lang="en-US" baseline="0" dirty="0" smtClean="0"/>
              <a:t>Touching should have a brief, limited duration</a:t>
            </a:r>
          </a:p>
          <a:p>
            <a:r>
              <a:rPr lang="en-US" baseline="0" dirty="0" smtClean="0"/>
              <a:t>Examples of acceptable behaviors are: praise, pats on the back or shoulders, and positive reinforcement for good work/behavior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Voiceover: (read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Voiceover:</a:t>
            </a:r>
          </a:p>
          <a:p>
            <a:r>
              <a:rPr lang="en-US" dirty="0" smtClean="0"/>
              <a:t>Know the adults you can trust. Ask</a:t>
            </a:r>
            <a:r>
              <a:rPr lang="en-US" baseline="0" dirty="0" smtClean="0"/>
              <a:t> your parents who those adults are so you know who to turn to in an emergency.</a:t>
            </a:r>
          </a:p>
          <a:p>
            <a:r>
              <a:rPr lang="en-US" baseline="0" dirty="0" smtClean="0"/>
              <a:t>Check with a caregiver/adult before doing activities</a:t>
            </a:r>
          </a:p>
          <a:p>
            <a:r>
              <a:rPr lang="en-US" baseline="0" dirty="0" smtClean="0"/>
              <a:t>Go places with a group of friends instead of alone so you don’t put yourself in a vulnerable situation.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0219-AF8F-4623-851E-FCD378B3ED6E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AE7C99F-0AC8-4DDB-A4A6-B02F60ED59AD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6224-EBFE-4935-AB1C-A6A516A34906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0A0D-D187-411F-9AB7-3C31EF92A9D5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F821E53-905E-4683-871B-6C7898DF4EFC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0AA2182-4907-41A6-A9A0-6E1E1AF78591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EC70897-1867-4A19-88B3-C681D3A60CFB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6A75BD3-2E04-456E-9F22-451A488FC22F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88BF-3C4D-4786-8310-418D4E03F5BD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5D9007E-55C3-42D5-9F87-D3F9CD6D921F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38B2963-4F8D-446E-B1D2-AEC8295631E8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E19A49D-310D-472E-A668-AACB82A9F9EB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DCF7E66-00B2-4AD0-B564-EBFDE33650AB}" type="datetime1">
              <a:rPr lang="en-US" smtClean="0"/>
              <a:pPr/>
              <a:t>2/13/2012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0AB2810-BD93-49CA-86CF-7DDDE3B859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0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.wav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0"/>
            <a:ext cx="8686800" cy="1222375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/>
              <a:t>See Something, Say Something, Do Something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8458200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Sexual Abuse Awareness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354"/>
    </mc:Choice>
    <mc:Fallback>
      <p:transition spd="slow" advTm="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/>
          <a:lstStyle/>
          <a:p>
            <a:r>
              <a:rPr lang="en-US" dirty="0" smtClean="0"/>
              <a:t>How To Avoid Sexual Abuse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72000"/>
          </a:xfrm>
        </p:spPr>
        <p:txBody>
          <a:bodyPr/>
          <a:lstStyle/>
          <a:p>
            <a:r>
              <a:rPr lang="en-US" dirty="0" smtClean="0"/>
              <a:t>Know what is considered acceptable behavior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You can say “No” or “Stop” to anyone that threatens you sexually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5334000"/>
            <a:ext cx="1524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538"/>
    </mc:Choice>
    <mc:Fallback>
      <p:transition spd="slow" advTm="2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4608"/>
          </a:xfrm>
        </p:spPr>
        <p:txBody>
          <a:bodyPr>
            <a:normAutofit/>
          </a:bodyPr>
          <a:lstStyle/>
          <a:p>
            <a:r>
              <a:rPr lang="en-US" dirty="0" smtClean="0"/>
              <a:t>Don’t forget “See Something, Say Something, Do Something”</a:t>
            </a:r>
          </a:p>
          <a:p>
            <a:endParaRPr lang="en-US" dirty="0" smtClean="0"/>
          </a:p>
          <a:p>
            <a:r>
              <a:rPr lang="en-US" dirty="0" smtClean="0"/>
              <a:t>The best protection and prevention against sexual abuse is awareness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41"/>
    </mc:Choice>
    <mc:Fallback>
      <p:transition spd="slow" advTm="1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778408"/>
          </a:xfrm>
        </p:spPr>
        <p:txBody>
          <a:bodyPr>
            <a:normAutofit/>
          </a:bodyPr>
          <a:lstStyle/>
          <a:p>
            <a:r>
              <a:rPr lang="en-US" dirty="0" smtClean="0"/>
              <a:t>Michigan Report Hotline</a:t>
            </a:r>
          </a:p>
          <a:p>
            <a:pPr lvl="1"/>
            <a:r>
              <a:rPr lang="en-US" dirty="0" smtClean="0"/>
              <a:t>(800) 942-4357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OUPD</a:t>
            </a:r>
          </a:p>
          <a:p>
            <a:pPr lvl="1"/>
            <a:r>
              <a:rPr lang="en-US" dirty="0" smtClean="0"/>
              <a:t>(248)-370- 3331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Non-OU Emergencies</a:t>
            </a:r>
          </a:p>
          <a:p>
            <a:pPr lvl="1"/>
            <a:r>
              <a:rPr lang="en-US" dirty="0" smtClean="0"/>
              <a:t>911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200400"/>
            <a:ext cx="20574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020"/>
    </mc:Choice>
    <mc:Fallback>
      <p:transition spd="slow" advTm="41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Sexual Abuse</a:t>
            </a:r>
          </a:p>
          <a:p>
            <a:r>
              <a:rPr lang="en-US" dirty="0" smtClean="0"/>
              <a:t>Characteristics of Offenders</a:t>
            </a:r>
          </a:p>
          <a:p>
            <a:r>
              <a:rPr lang="en-US" dirty="0" smtClean="0"/>
              <a:t>Unacceptable Behaviors</a:t>
            </a:r>
          </a:p>
          <a:p>
            <a:r>
              <a:rPr lang="en-US" dirty="0" smtClean="0"/>
              <a:t>Acceptable Behaviors</a:t>
            </a:r>
          </a:p>
          <a:p>
            <a:r>
              <a:rPr lang="en-US" dirty="0" smtClean="0"/>
              <a:t>What To Do</a:t>
            </a:r>
          </a:p>
          <a:p>
            <a:r>
              <a:rPr lang="en-US" dirty="0" smtClean="0"/>
              <a:t>How To Avoid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254"/>
    </mc:Choice>
    <mc:Fallback>
      <p:transition spd="slow" advTm="3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Sexual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Defined</a:t>
            </a:r>
          </a:p>
          <a:p>
            <a:pPr lvl="1"/>
            <a:r>
              <a:rPr lang="en-US" dirty="0" smtClean="0"/>
              <a:t>Unwanted sexual activity forced on a person by another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845"/>
    </mc:Choice>
    <mc:Fallback>
      <p:transition spd="slow" advTm="1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Offenders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8358" indent="-514350">
              <a:buFont typeface="+mj-lt"/>
              <a:buAutoNum type="arabicPeriod"/>
            </a:pPr>
            <a:r>
              <a:rPr lang="en-US" dirty="0" smtClean="0"/>
              <a:t>Offenders are not always strangers</a:t>
            </a:r>
          </a:p>
          <a:p>
            <a:pPr marL="578358" indent="-514350">
              <a:buFont typeface="+mj-lt"/>
              <a:buAutoNum type="arabicPeriod"/>
            </a:pPr>
            <a:endParaRPr lang="en-US" dirty="0" smtClean="0"/>
          </a:p>
          <a:p>
            <a:pPr marL="578358" indent="-514350">
              <a:buFont typeface="+mj-lt"/>
              <a:buAutoNum type="arabicPeriod"/>
            </a:pPr>
            <a:endParaRPr lang="en-US" dirty="0" smtClean="0"/>
          </a:p>
          <a:p>
            <a:pPr marL="578358" indent="-514350">
              <a:buFont typeface="+mj-lt"/>
              <a:buAutoNum type="arabicPeriod"/>
            </a:pPr>
            <a:r>
              <a:rPr lang="en-US" dirty="0" smtClean="0"/>
              <a:t>Sex offenders are not easy to suspect.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b="50794"/>
          <a:stretch>
            <a:fillRect/>
          </a:stretch>
        </p:blipFill>
        <p:spPr bwMode="auto">
          <a:xfrm>
            <a:off x="1524000" y="5410200"/>
            <a:ext cx="2533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t="50794"/>
          <a:stretch>
            <a:fillRect/>
          </a:stretch>
        </p:blipFill>
        <p:spPr bwMode="auto">
          <a:xfrm>
            <a:off x="4648200" y="5410200"/>
            <a:ext cx="2533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903"/>
    </mc:Choice>
    <mc:Fallback>
      <p:transition spd="slow" advTm="3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/>
          <a:lstStyle/>
          <a:p>
            <a:r>
              <a:rPr lang="en-US" dirty="0" smtClean="0"/>
              <a:t>Characteristics of Offenders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578358" indent="-514350">
              <a:buFont typeface="+mj-lt"/>
              <a:buAutoNum type="arabicPeriod" startAt="3"/>
            </a:pPr>
            <a:r>
              <a:rPr lang="en-US" dirty="0" smtClean="0"/>
              <a:t>Offenders can be male or female </a:t>
            </a:r>
          </a:p>
          <a:p>
            <a:pPr marL="578358" indent="-514350">
              <a:buFont typeface="+mj-lt"/>
              <a:buAutoNum type="arabicPeriod" startAt="3"/>
            </a:pPr>
            <a:endParaRPr lang="en-US" dirty="0" smtClean="0"/>
          </a:p>
          <a:p>
            <a:pPr marL="578358" indent="-514350">
              <a:buFont typeface="+mj-lt"/>
              <a:buAutoNum type="arabicPeriod" startAt="3"/>
            </a:pPr>
            <a:endParaRPr lang="en-US" dirty="0" smtClean="0"/>
          </a:p>
          <a:p>
            <a:pPr marL="578358" indent="-514350">
              <a:buFont typeface="+mj-lt"/>
              <a:buAutoNum type="arabicPeriod" startAt="3"/>
            </a:pPr>
            <a:endParaRPr lang="en-US" dirty="0" smtClean="0"/>
          </a:p>
          <a:p>
            <a:pPr marL="578358" indent="-514350">
              <a:buFont typeface="+mj-lt"/>
              <a:buAutoNum type="arabicPeriod" startAt="3"/>
            </a:pPr>
            <a:endParaRPr lang="en-US" dirty="0" smtClean="0"/>
          </a:p>
          <a:p>
            <a:pPr marL="578358" indent="-514350">
              <a:buFont typeface="+mj-lt"/>
              <a:buAutoNum type="arabicPeriod" startAt="3"/>
            </a:pPr>
            <a:r>
              <a:rPr lang="en-US" dirty="0" smtClean="0"/>
              <a:t>Offenders know their victims very well</a:t>
            </a:r>
          </a:p>
          <a:p>
            <a:pPr marL="578358" indent="-514350">
              <a:buFont typeface="+mj-lt"/>
              <a:buAutoNum type="arabicPeriod" startAt="3"/>
            </a:pP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7432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618"/>
    </mc:Choice>
    <mc:Fallback>
      <p:transition spd="slow" advTm="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rmAutofit/>
          </a:bodyPr>
          <a:lstStyle/>
          <a:p>
            <a:r>
              <a:rPr lang="en-US" dirty="0" smtClean="0"/>
              <a:t>Recognizing Sexual Abuse: Unacceptable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Sexually provocative comments</a:t>
            </a:r>
          </a:p>
          <a:p>
            <a:pPr lvl="1"/>
            <a:r>
              <a:rPr lang="en-US" dirty="0" smtClean="0"/>
              <a:t>Risqué jokes</a:t>
            </a:r>
          </a:p>
          <a:p>
            <a:pPr lvl="1"/>
            <a:r>
              <a:rPr lang="en-US" dirty="0" smtClean="0"/>
              <a:t>Intimate/ sexual content</a:t>
            </a:r>
          </a:p>
          <a:p>
            <a:pPr lvl="1"/>
            <a:r>
              <a:rPr lang="en-US" dirty="0" smtClean="0"/>
              <a:t>Touching of breast, buttocks, or groin</a:t>
            </a:r>
          </a:p>
          <a:p>
            <a:pPr lvl="1"/>
            <a:r>
              <a:rPr lang="en-US" dirty="0" smtClean="0"/>
              <a:t>Watching a person undress</a:t>
            </a:r>
          </a:p>
          <a:p>
            <a:pPr lvl="1"/>
            <a:r>
              <a:rPr lang="en-US" dirty="0" smtClean="0"/>
              <a:t>Watching a person use the bathroom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796"/>
    </mc:Choice>
    <mc:Fallback>
      <p:transition spd="slow" advTm="3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Sexual Abuse: Acceptable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Acceptable when done on occasion</a:t>
            </a:r>
          </a:p>
          <a:p>
            <a:pPr lvl="1"/>
            <a:r>
              <a:rPr lang="en-US" dirty="0" smtClean="0"/>
              <a:t>Praise</a:t>
            </a:r>
          </a:p>
          <a:p>
            <a:pPr lvl="1"/>
            <a:r>
              <a:rPr lang="en-US" dirty="0" smtClean="0"/>
              <a:t>Pats on the back or shoulders</a:t>
            </a:r>
          </a:p>
          <a:p>
            <a:pPr lvl="1"/>
            <a:r>
              <a:rPr lang="en-US" dirty="0" smtClean="0"/>
              <a:t>Positive reinforcement for good work/behavior</a:t>
            </a:r>
          </a:p>
          <a:p>
            <a:pPr lvl="1"/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343400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666"/>
    </mc:Choice>
    <mc:Fallback>
      <p:transition spd="slow" advTm="4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Report to a trusted adult IMMEDIATELY</a:t>
            </a:r>
          </a:p>
          <a:p>
            <a:endParaRPr lang="en-US" dirty="0" smtClean="0"/>
          </a:p>
          <a:p>
            <a:r>
              <a:rPr lang="en-US" dirty="0" smtClean="0"/>
              <a:t>Tell your parents</a:t>
            </a:r>
          </a:p>
          <a:p>
            <a:pPr lvl="1"/>
            <a:r>
              <a:rPr lang="en-US" dirty="0" smtClean="0"/>
              <a:t>They will believe you </a:t>
            </a:r>
          </a:p>
          <a:p>
            <a:pPr lvl="1"/>
            <a:r>
              <a:rPr lang="en-US" dirty="0" smtClean="0"/>
              <a:t>You will not be in trouble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191000"/>
            <a:ext cx="2590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010"/>
    </mc:Choice>
    <mc:Fallback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Avoid Sexual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Know the adults you can trust</a:t>
            </a:r>
          </a:p>
          <a:p>
            <a:endParaRPr lang="en-US" dirty="0" smtClean="0"/>
          </a:p>
          <a:p>
            <a:r>
              <a:rPr lang="en-US" dirty="0" smtClean="0"/>
              <a:t>Check with caregiver/adult before doing activities</a:t>
            </a:r>
          </a:p>
          <a:p>
            <a:endParaRPr lang="en-US" dirty="0" smtClean="0"/>
          </a:p>
          <a:p>
            <a:r>
              <a:rPr lang="en-US" dirty="0" smtClean="0"/>
              <a:t>Go places with friends instead of alone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2810-BD93-49CA-86CF-7DDDE3B859B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447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717"/>
    </mc:Choice>
    <mc:Fallback>
      <p:transition spd="slow" advTm="3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7">
      <a:dk1>
        <a:sysClr val="windowText" lastClr="000000"/>
      </a:dk1>
      <a:lt1>
        <a:srgbClr val="FFFFFF"/>
      </a:lt1>
      <a:dk2>
        <a:srgbClr val="595959"/>
      </a:dk2>
      <a:lt2>
        <a:srgbClr val="7F7F7F"/>
      </a:lt2>
      <a:accent1>
        <a:srgbClr val="E4C338"/>
      </a:accent1>
      <a:accent2>
        <a:srgbClr val="73D6FD"/>
      </a:accent2>
      <a:accent3>
        <a:srgbClr val="CCFF33"/>
      </a:accent3>
      <a:accent4>
        <a:srgbClr val="2B71FF"/>
      </a:accent4>
      <a:accent5>
        <a:srgbClr val="FFCC66"/>
      </a:accent5>
      <a:accent6>
        <a:srgbClr val="87BAFF"/>
      </a:accent6>
      <a:hlink>
        <a:srgbClr val="73D6FD"/>
      </a:hlink>
      <a:folHlink>
        <a:srgbClr val="FFFF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619</TotalTime>
  <Words>681</Words>
  <Application>Microsoft Office PowerPoint</Application>
  <PresentationFormat>On-screen Show (4:3)</PresentationFormat>
  <Paragraphs>125</Paragraphs>
  <Slides>12</Slides>
  <Notes>10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Verve</vt:lpstr>
      <vt:lpstr>See Something, Say Something, Do Something</vt:lpstr>
      <vt:lpstr>Overview</vt:lpstr>
      <vt:lpstr>What is Sexual Abuse?</vt:lpstr>
      <vt:lpstr>Characteristics of Offenders</vt:lpstr>
      <vt:lpstr>Characteristics of Offenders (cont.)</vt:lpstr>
      <vt:lpstr>Recognizing Sexual Abuse: Unacceptable Behaviors</vt:lpstr>
      <vt:lpstr>Recognizing Sexual Abuse: Acceptable Behaviors</vt:lpstr>
      <vt:lpstr>What Do You Do?</vt:lpstr>
      <vt:lpstr>How to Avoid Sexual Abuse</vt:lpstr>
      <vt:lpstr>How To Avoid Sexual Abuse (cont.)</vt:lpstr>
      <vt:lpstr>Review</vt:lpstr>
      <vt:lpstr>Contact Information</vt:lpstr>
    </vt:vector>
  </TitlesOfParts>
  <Company>Oakland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 Something, Say Something, Do Something</dc:title>
  <dc:creator>intern</dc:creator>
  <cp:lastModifiedBy>intern</cp:lastModifiedBy>
  <cp:revision>60</cp:revision>
  <dcterms:created xsi:type="dcterms:W3CDTF">2012-01-31T19:28:52Z</dcterms:created>
  <dcterms:modified xsi:type="dcterms:W3CDTF">2012-02-13T14:21:15Z</dcterms:modified>
</cp:coreProperties>
</file>