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142" y="204818"/>
            <a:ext cx="8683258" cy="1273655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/>
              <a:t>COM 380 / WGS 301:</a:t>
            </a:r>
            <a:r>
              <a:rPr lang="en-US" sz="2700" dirty="0"/>
              <a:t> </a:t>
            </a:r>
            <a:r>
              <a:rPr lang="en-US" sz="2700" dirty="0" smtClean="0"/>
              <a:t>Women in Leadership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Fall 2015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1" y="1600199"/>
            <a:ext cx="3537244" cy="2810221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711115" y="1478473"/>
            <a:ext cx="4204285" cy="519860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M/W/F  1:20 </a:t>
            </a:r>
            <a:r>
              <a:rPr lang="en-US" b="1" dirty="0">
                <a:solidFill>
                  <a:schemeClr val="tx1"/>
                </a:solidFill>
              </a:rPr>
              <a:t>– </a:t>
            </a:r>
            <a:r>
              <a:rPr lang="en-US" b="1">
                <a:solidFill>
                  <a:schemeClr val="tx1"/>
                </a:solidFill>
              </a:rPr>
              <a:t>2</a:t>
            </a:r>
            <a:r>
              <a:rPr lang="en-US" b="1" smtClean="0">
                <a:solidFill>
                  <a:schemeClr val="tx1"/>
                </a:solidFill>
              </a:rPr>
              <a:t>:</a:t>
            </a:r>
            <a:r>
              <a:rPr lang="en-US" b="1" smtClean="0">
                <a:solidFill>
                  <a:schemeClr val="tx1"/>
                </a:solidFill>
              </a:rPr>
              <a:t>2</a:t>
            </a:r>
            <a:r>
              <a:rPr lang="en-US" b="1" smtClean="0">
                <a:solidFill>
                  <a:schemeClr val="tx1"/>
                </a:solidFill>
              </a:rPr>
              <a:t>7pm              </a:t>
            </a:r>
            <a:r>
              <a:rPr lang="en-US" sz="1200" dirty="0" smtClean="0">
                <a:solidFill>
                  <a:schemeClr val="tx1"/>
                </a:solidFill>
              </a:rPr>
              <a:t>taught </a:t>
            </a:r>
            <a:r>
              <a:rPr lang="en-US" sz="1200" dirty="0">
                <a:solidFill>
                  <a:schemeClr val="tx1"/>
                </a:solidFill>
              </a:rPr>
              <a:t>by Beth Talbert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Women and Men of all majors welcome</a:t>
            </a:r>
            <a:endParaRPr lang="en-US" sz="1000" b="1" dirty="0" smtClean="0">
              <a:solidFill>
                <a:schemeClr val="tx1"/>
              </a:solidFill>
            </a:endParaRP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Explore the research about leadership as experienced by women in a variety of communication contexts.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Learn historical and contemporary views of women in leadership.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Meet successful women and hear their stories of struggle and success.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Navigate leadership with more confidence.</a:t>
            </a:r>
          </a:p>
          <a:p>
            <a:pPr algn="r"/>
            <a:endParaRPr lang="en-US" sz="1000" dirty="0" smtClean="0">
              <a:solidFill>
                <a:schemeClr val="tx1"/>
              </a:solidFill>
            </a:endParaRPr>
          </a:p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Communication majors: this course counts toward the Interpersonal Requirement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836" y="3973443"/>
            <a:ext cx="4342419" cy="2585323"/>
          </a:xfrm>
          <a:prstGeom prst="rect">
            <a:avLst/>
          </a:prstGeom>
          <a:solidFill>
            <a:srgbClr val="262626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Is the path to leadership more complex for women?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Do women manage leadership, power, conflict, and authority differently than men? 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Do the decisions of young professional women impact their long-term success as leaders?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How do theories of gender and leadership inform our practice as leaders?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Is it possible for women leaders to “have it all?”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4733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84</TotalTime>
  <Words>153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Perception</vt:lpstr>
      <vt:lpstr>COM 380 / WGS 301: Women in Leadership Fall 2015</vt:lpstr>
    </vt:vector>
  </TitlesOfParts>
  <Company>Oakland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 380: ST Women in Leadership Winter 2015</dc:title>
  <dc:creator>Elizabeth Talbert</dc:creator>
  <cp:lastModifiedBy>Valerie Palmer-Mehta</cp:lastModifiedBy>
  <cp:revision>7</cp:revision>
  <cp:lastPrinted>2014-05-06T17:18:14Z</cp:lastPrinted>
  <dcterms:created xsi:type="dcterms:W3CDTF">2014-05-06T14:39:09Z</dcterms:created>
  <dcterms:modified xsi:type="dcterms:W3CDTF">2014-11-02T21:33:01Z</dcterms:modified>
</cp:coreProperties>
</file>