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A0-D9BF-45F7-BE64-C7F0CED43FA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B8C3-9730-4EED-9CCB-70B702E68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22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A0-D9BF-45F7-BE64-C7F0CED43FA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B8C3-9730-4EED-9CCB-70B702E68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80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A0-D9BF-45F7-BE64-C7F0CED43FA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B8C3-9730-4EED-9CCB-70B702E68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955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A0-D9BF-45F7-BE64-C7F0CED43FA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B8C3-9730-4EED-9CCB-70B702E68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0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A0-D9BF-45F7-BE64-C7F0CED43FA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B8C3-9730-4EED-9CCB-70B702E68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15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A0-D9BF-45F7-BE64-C7F0CED43FA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B8C3-9730-4EED-9CCB-70B702E68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5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A0-D9BF-45F7-BE64-C7F0CED43FA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B8C3-9730-4EED-9CCB-70B702E68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12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A0-D9BF-45F7-BE64-C7F0CED43FA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B8C3-9730-4EED-9CCB-70B702E68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84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A0-D9BF-45F7-BE64-C7F0CED43FA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B8C3-9730-4EED-9CCB-70B702E68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3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A0-D9BF-45F7-BE64-C7F0CED43FA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B8C3-9730-4EED-9CCB-70B702E68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5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D08A0-D9BF-45F7-BE64-C7F0CED43FA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1B8C3-9730-4EED-9CCB-70B702E68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75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D08A0-D9BF-45F7-BE64-C7F0CED43FAD}" type="datetimeFigureOut">
              <a:rPr lang="en-US" smtClean="0"/>
              <a:t>10/20/2011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1B8C3-9730-4EED-9CCB-70B702E686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62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502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emily</cp:lastModifiedBy>
  <cp:revision>2</cp:revision>
  <dcterms:created xsi:type="dcterms:W3CDTF">2011-10-19T18:55:18Z</dcterms:created>
  <dcterms:modified xsi:type="dcterms:W3CDTF">2011-10-20T17:12:10Z</dcterms:modified>
</cp:coreProperties>
</file>