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wmv" ContentType="video/x-ms-wmv"/>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notesSlides/notesSlide8.xml" ContentType="application/vnd.openxmlformats-officedocument.presentationml.notesSlide+xml"/>
  <Override PartName="/ppt/charts/chart2.xml" ContentType="application/vnd.openxmlformats-officedocument.drawingml.chart+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19" r:id="rId2"/>
    <p:sldMasterId id="2147483701" r:id="rId3"/>
  </p:sldMasterIdLst>
  <p:notesMasterIdLst>
    <p:notesMasterId r:id="rId20"/>
  </p:notesMasterIdLst>
  <p:handoutMasterIdLst>
    <p:handoutMasterId r:id="rId21"/>
  </p:handoutMasterIdLst>
  <p:sldIdLst>
    <p:sldId id="256" r:id="rId4"/>
    <p:sldId id="262" r:id="rId5"/>
    <p:sldId id="296" r:id="rId6"/>
    <p:sldId id="298" r:id="rId7"/>
    <p:sldId id="305" r:id="rId8"/>
    <p:sldId id="294" r:id="rId9"/>
    <p:sldId id="303" r:id="rId10"/>
    <p:sldId id="304" r:id="rId11"/>
    <p:sldId id="306" r:id="rId12"/>
    <p:sldId id="295" r:id="rId13"/>
    <p:sldId id="308" r:id="rId14"/>
    <p:sldId id="276" r:id="rId15"/>
    <p:sldId id="297" r:id="rId16"/>
    <p:sldId id="278" r:id="rId17"/>
    <p:sldId id="267" r:id="rId18"/>
    <p:sldId id="279"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5FBCEB"/>
    <a:srgbClr val="F3B7B7"/>
    <a:srgbClr val="251F35"/>
    <a:srgbClr val="09162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5441" autoAdjust="0"/>
    <p:restoredTop sz="94964" autoAdjust="0"/>
  </p:normalViewPr>
  <p:slideViewPr>
    <p:cSldViewPr>
      <p:cViewPr varScale="1">
        <p:scale>
          <a:sx n="39" d="100"/>
          <a:sy n="39" d="100"/>
        </p:scale>
        <p:origin x="1578" y="3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handoutMaster" Target="handoutMasters/handout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7.9054571303587007E-2"/>
          <c:y val="3.5714285714285698E-2"/>
          <c:w val="0.92094542869641305"/>
          <c:h val="0.84788401449818795"/>
        </c:manualLayout>
      </c:layout>
      <c:barChart>
        <c:barDir val="col"/>
        <c:grouping val="clustered"/>
        <c:varyColors val="0"/>
        <c:ser>
          <c:idx val="0"/>
          <c:order val="0"/>
          <c:tx>
            <c:strRef>
              <c:f>Sheet1!$B$1</c:f>
              <c:strCache>
                <c:ptCount val="1"/>
                <c:pt idx="0">
                  <c:v>Series 1</c:v>
                </c:pt>
              </c:strCache>
            </c:strRef>
          </c:tx>
          <c:invertIfNegative val="0"/>
          <c:dLbls>
            <c:dLbl>
              <c:idx val="0"/>
              <c:layout>
                <c:manualLayout>
                  <c:x val="6.944262175561388E-3"/>
                  <c:y val="0.26484018264840187"/>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sz="1600">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I was challenge in my thinking and decision-making skills</c:v>
                </c:pt>
              </c:strCache>
            </c:strRef>
          </c:cat>
          <c:val>
            <c:numRef>
              <c:f>Sheet1!$B$2</c:f>
              <c:numCache>
                <c:formatCode>General</c:formatCode>
                <c:ptCount val="1"/>
                <c:pt idx="0">
                  <c:v>1.96</c:v>
                </c:pt>
              </c:numCache>
            </c:numRef>
          </c:val>
        </c:ser>
        <c:ser>
          <c:idx val="1"/>
          <c:order val="1"/>
          <c:tx>
            <c:strRef>
              <c:f>Sheet1!$C$1</c:f>
              <c:strCache>
                <c:ptCount val="1"/>
                <c:pt idx="0">
                  <c:v>Series2</c:v>
                </c:pt>
              </c:strCache>
            </c:strRef>
          </c:tx>
          <c:invertIfNegative val="0"/>
          <c:cat>
            <c:strRef>
              <c:f>Sheet1!$A$2</c:f>
              <c:strCache>
                <c:ptCount val="1"/>
                <c:pt idx="0">
                  <c:v>I was challenge in my thinking and decision-making skills</c:v>
                </c:pt>
              </c:strCache>
            </c:strRef>
          </c:cat>
          <c:val>
            <c:numRef>
              <c:f>Sheet1!$C$2</c:f>
              <c:numCache>
                <c:formatCode>General</c:formatCode>
                <c:ptCount val="1"/>
              </c:numCache>
            </c:numRef>
          </c:val>
        </c:ser>
        <c:ser>
          <c:idx val="2"/>
          <c:order val="2"/>
          <c:tx>
            <c:strRef>
              <c:f>Sheet1!$D$1</c:f>
              <c:strCache>
                <c:ptCount val="1"/>
                <c:pt idx="0">
                  <c:v>Series 3</c:v>
                </c:pt>
              </c:strCache>
            </c:strRef>
          </c:tx>
          <c:invertIfNegative val="0"/>
          <c:cat>
            <c:strRef>
              <c:f>Sheet1!$A$2</c:f>
              <c:strCache>
                <c:ptCount val="1"/>
                <c:pt idx="0">
                  <c:v>I was challenge in my thinking and decision-making skills</c:v>
                </c:pt>
              </c:strCache>
            </c:strRef>
          </c:cat>
          <c:val>
            <c:numRef>
              <c:f>Sheet1!$D$2</c:f>
              <c:numCache>
                <c:formatCode>General</c:formatCode>
                <c:ptCount val="1"/>
              </c:numCache>
            </c:numRef>
          </c:val>
        </c:ser>
        <c:dLbls>
          <c:showLegendKey val="0"/>
          <c:showVal val="0"/>
          <c:showCatName val="0"/>
          <c:showSerName val="0"/>
          <c:showPercent val="0"/>
          <c:showBubbleSize val="0"/>
        </c:dLbls>
        <c:gapWidth val="150"/>
        <c:axId val="16977296"/>
        <c:axId val="275532080"/>
      </c:barChart>
      <c:catAx>
        <c:axId val="16977296"/>
        <c:scaling>
          <c:orientation val="minMax"/>
        </c:scaling>
        <c:delete val="0"/>
        <c:axPos val="b"/>
        <c:numFmt formatCode="General" sourceLinked="0"/>
        <c:majorTickMark val="out"/>
        <c:minorTickMark val="none"/>
        <c:tickLblPos val="nextTo"/>
        <c:txPr>
          <a:bodyPr/>
          <a:lstStyle/>
          <a:p>
            <a:pPr>
              <a:defRPr sz="1200" baseline="0"/>
            </a:pPr>
            <a:endParaRPr lang="en-US"/>
          </a:p>
        </c:txPr>
        <c:crossAx val="275532080"/>
        <c:crosses val="autoZero"/>
        <c:auto val="1"/>
        <c:lblAlgn val="ctr"/>
        <c:lblOffset val="100"/>
        <c:noMultiLvlLbl val="0"/>
      </c:catAx>
      <c:valAx>
        <c:axId val="275532080"/>
        <c:scaling>
          <c:orientation val="minMax"/>
          <c:max val="2"/>
          <c:min val="0"/>
        </c:scaling>
        <c:delete val="0"/>
        <c:axPos val="l"/>
        <c:majorGridlines/>
        <c:numFmt formatCode="General" sourceLinked="1"/>
        <c:majorTickMark val="out"/>
        <c:minorTickMark val="none"/>
        <c:tickLblPos val="nextTo"/>
        <c:crossAx val="16977296"/>
        <c:crosses val="autoZero"/>
        <c:crossBetween val="between"/>
        <c:majorUnit val="0.2"/>
      </c:valAx>
    </c:plotArea>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7.9054571303587007E-2"/>
          <c:y val="3.5714285714285698E-2"/>
          <c:w val="0.92094542869641305"/>
          <c:h val="0.84788401449818795"/>
        </c:manualLayout>
      </c:layout>
      <c:barChart>
        <c:barDir val="col"/>
        <c:grouping val="clustered"/>
        <c:varyColors val="0"/>
        <c:ser>
          <c:idx val="0"/>
          <c:order val="0"/>
          <c:tx>
            <c:strRef>
              <c:f>Sheet1!$B$1</c:f>
              <c:strCache>
                <c:ptCount val="1"/>
                <c:pt idx="0">
                  <c:v>Series 1</c:v>
                </c:pt>
              </c:strCache>
            </c:strRef>
          </c:tx>
          <c:invertIfNegative val="0"/>
          <c:dLbls>
            <c:dLbl>
              <c:idx val="0"/>
              <c:layout>
                <c:manualLayout>
                  <c:x val="6.944262175561388E-3"/>
                  <c:y val="0.26484018264840187"/>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sz="1600">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The instructors' (peer mentors) questions helped me to critically think</c:v>
                </c:pt>
              </c:strCache>
            </c:strRef>
          </c:cat>
          <c:val>
            <c:numRef>
              <c:f>Sheet1!$B$2</c:f>
              <c:numCache>
                <c:formatCode>General</c:formatCode>
                <c:ptCount val="1"/>
                <c:pt idx="0">
                  <c:v>1.96</c:v>
                </c:pt>
              </c:numCache>
            </c:numRef>
          </c:val>
        </c:ser>
        <c:ser>
          <c:idx val="1"/>
          <c:order val="1"/>
          <c:tx>
            <c:strRef>
              <c:f>Sheet1!$C$1</c:f>
              <c:strCache>
                <c:ptCount val="1"/>
                <c:pt idx="0">
                  <c:v>Series2</c:v>
                </c:pt>
              </c:strCache>
            </c:strRef>
          </c:tx>
          <c:invertIfNegative val="0"/>
          <c:cat>
            <c:strRef>
              <c:f>Sheet1!$A$2</c:f>
              <c:strCache>
                <c:ptCount val="1"/>
                <c:pt idx="0">
                  <c:v>The instructors' (peer mentors) questions helped me to critically think</c:v>
                </c:pt>
              </c:strCache>
            </c:strRef>
          </c:cat>
          <c:val>
            <c:numRef>
              <c:f>Sheet1!$C$2</c:f>
              <c:numCache>
                <c:formatCode>General</c:formatCode>
                <c:ptCount val="1"/>
              </c:numCache>
            </c:numRef>
          </c:val>
        </c:ser>
        <c:ser>
          <c:idx val="2"/>
          <c:order val="2"/>
          <c:tx>
            <c:strRef>
              <c:f>Sheet1!$D$1</c:f>
              <c:strCache>
                <c:ptCount val="1"/>
                <c:pt idx="0">
                  <c:v>Series 3</c:v>
                </c:pt>
              </c:strCache>
            </c:strRef>
          </c:tx>
          <c:invertIfNegative val="0"/>
          <c:cat>
            <c:strRef>
              <c:f>Sheet1!$A$2</c:f>
              <c:strCache>
                <c:ptCount val="1"/>
                <c:pt idx="0">
                  <c:v>The instructors' (peer mentors) questions helped me to critically think</c:v>
                </c:pt>
              </c:strCache>
            </c:strRef>
          </c:cat>
          <c:val>
            <c:numRef>
              <c:f>Sheet1!$D$2</c:f>
              <c:numCache>
                <c:formatCode>General</c:formatCode>
                <c:ptCount val="1"/>
              </c:numCache>
            </c:numRef>
          </c:val>
        </c:ser>
        <c:dLbls>
          <c:showLegendKey val="0"/>
          <c:showVal val="0"/>
          <c:showCatName val="0"/>
          <c:showSerName val="0"/>
          <c:showPercent val="0"/>
          <c:showBubbleSize val="0"/>
        </c:dLbls>
        <c:gapWidth val="150"/>
        <c:axId val="275163912"/>
        <c:axId val="275162344"/>
      </c:barChart>
      <c:catAx>
        <c:axId val="275163912"/>
        <c:scaling>
          <c:orientation val="minMax"/>
        </c:scaling>
        <c:delete val="0"/>
        <c:axPos val="b"/>
        <c:numFmt formatCode="General" sourceLinked="0"/>
        <c:majorTickMark val="out"/>
        <c:minorTickMark val="none"/>
        <c:tickLblPos val="nextTo"/>
        <c:txPr>
          <a:bodyPr/>
          <a:lstStyle/>
          <a:p>
            <a:pPr>
              <a:defRPr sz="1200" baseline="0"/>
            </a:pPr>
            <a:endParaRPr lang="en-US"/>
          </a:p>
        </c:txPr>
        <c:crossAx val="275162344"/>
        <c:crosses val="autoZero"/>
        <c:auto val="1"/>
        <c:lblAlgn val="ctr"/>
        <c:lblOffset val="100"/>
        <c:noMultiLvlLbl val="0"/>
      </c:catAx>
      <c:valAx>
        <c:axId val="275162344"/>
        <c:scaling>
          <c:orientation val="minMax"/>
          <c:max val="2"/>
          <c:min val="0"/>
        </c:scaling>
        <c:delete val="0"/>
        <c:axPos val="l"/>
        <c:majorGridlines/>
        <c:numFmt formatCode="General" sourceLinked="1"/>
        <c:majorTickMark val="out"/>
        <c:minorTickMark val="none"/>
        <c:tickLblPos val="nextTo"/>
        <c:crossAx val="275163912"/>
        <c:crosses val="autoZero"/>
        <c:crossBetween val="between"/>
        <c:majorUnit val="0.2"/>
      </c:valAx>
    </c:plotArea>
    <c:plotVisOnly val="1"/>
    <c:dispBlanksAs val="gap"/>
    <c:showDLblsOverMax val="0"/>
  </c:chart>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BAD8522-E1D8-4100-9F9C-B922C6893C90}" type="doc">
      <dgm:prSet loTypeId="urn:microsoft.com/office/officeart/2005/8/layout/cycle5" loCatId="cycle" qsTypeId="urn:microsoft.com/office/officeart/2005/8/quickstyle/3d1" qsCatId="3D" csTypeId="urn:microsoft.com/office/officeart/2005/8/colors/accent1_2" csCatId="accent1" phldr="1"/>
      <dgm:spPr/>
      <dgm:t>
        <a:bodyPr/>
        <a:lstStyle/>
        <a:p>
          <a:endParaRPr lang="en-US"/>
        </a:p>
      </dgm:t>
    </dgm:pt>
    <dgm:pt modelId="{EC912083-46BA-47EC-834F-B53C28E6D0BD}">
      <dgm:prSet phldrT="[Text]" custT="1"/>
      <dgm:spPr/>
      <dgm:t>
        <a:bodyPr/>
        <a:lstStyle/>
        <a:p>
          <a:r>
            <a:rPr lang="en-US" sz="1600" baseline="0" dirty="0" smtClean="0"/>
            <a:t>Ongoing hiring and training</a:t>
          </a:r>
          <a:endParaRPr lang="en-US" sz="1600" baseline="0" dirty="0"/>
        </a:p>
      </dgm:t>
    </dgm:pt>
    <dgm:pt modelId="{F1078060-4F1D-4792-900A-9DC3C71D1776}" type="parTrans" cxnId="{58B63ADD-6CB4-4181-ADBB-3F961B5EAB75}">
      <dgm:prSet/>
      <dgm:spPr/>
      <dgm:t>
        <a:bodyPr/>
        <a:lstStyle/>
        <a:p>
          <a:endParaRPr lang="en-US">
            <a:solidFill>
              <a:schemeClr val="bg1">
                <a:lumMod val="10000"/>
              </a:schemeClr>
            </a:solidFill>
          </a:endParaRPr>
        </a:p>
      </dgm:t>
    </dgm:pt>
    <dgm:pt modelId="{B4159C30-DBE3-473F-B6E7-4D39883C930F}" type="sibTrans" cxnId="{58B63ADD-6CB4-4181-ADBB-3F961B5EAB75}">
      <dgm:prSet/>
      <dgm:spPr/>
      <dgm:t>
        <a:bodyPr/>
        <a:lstStyle/>
        <a:p>
          <a:endParaRPr lang="en-US">
            <a:solidFill>
              <a:schemeClr val="bg1">
                <a:lumMod val="10000"/>
              </a:schemeClr>
            </a:solidFill>
          </a:endParaRPr>
        </a:p>
      </dgm:t>
    </dgm:pt>
    <dgm:pt modelId="{95682EBA-AB2F-4867-9DFE-A998063C0C24}">
      <dgm:prSet phldrT="[Text]" custT="1"/>
      <dgm:spPr/>
      <dgm:t>
        <a:bodyPr/>
        <a:lstStyle/>
        <a:p>
          <a:r>
            <a:rPr lang="en-US" sz="1600" baseline="0" dirty="0" smtClean="0"/>
            <a:t>Mentor frustration</a:t>
          </a:r>
          <a:endParaRPr lang="en-US" sz="1600" baseline="0" dirty="0"/>
        </a:p>
      </dgm:t>
    </dgm:pt>
    <dgm:pt modelId="{1E341004-C4FF-4D82-90C9-312DA94E09E7}" type="parTrans" cxnId="{202F0D16-CDCE-43CD-AFCE-EA7D968DA755}">
      <dgm:prSet/>
      <dgm:spPr/>
      <dgm:t>
        <a:bodyPr/>
        <a:lstStyle/>
        <a:p>
          <a:endParaRPr lang="en-US">
            <a:solidFill>
              <a:schemeClr val="bg1">
                <a:lumMod val="10000"/>
              </a:schemeClr>
            </a:solidFill>
          </a:endParaRPr>
        </a:p>
      </dgm:t>
    </dgm:pt>
    <dgm:pt modelId="{F9C506E4-694E-48A4-87F3-76C620A10894}" type="sibTrans" cxnId="{202F0D16-CDCE-43CD-AFCE-EA7D968DA755}">
      <dgm:prSet/>
      <dgm:spPr/>
      <dgm:t>
        <a:bodyPr/>
        <a:lstStyle/>
        <a:p>
          <a:endParaRPr lang="en-US">
            <a:solidFill>
              <a:schemeClr val="bg1">
                <a:lumMod val="10000"/>
              </a:schemeClr>
            </a:solidFill>
          </a:endParaRPr>
        </a:p>
      </dgm:t>
    </dgm:pt>
    <dgm:pt modelId="{E084CAD0-E6D6-4A33-8AF0-3656082A66D4}">
      <dgm:prSet phldrT="[Text]" custT="1"/>
      <dgm:spPr/>
      <dgm:t>
        <a:bodyPr/>
        <a:lstStyle/>
        <a:p>
          <a:r>
            <a:rPr lang="en-US" sz="1600" baseline="0" dirty="0" smtClean="0"/>
            <a:t>Giving constructive feedback</a:t>
          </a:r>
          <a:endParaRPr lang="en-US" sz="1600" baseline="0" dirty="0"/>
        </a:p>
      </dgm:t>
    </dgm:pt>
    <dgm:pt modelId="{AE50164B-34B6-429A-85CA-C63857715AF9}" type="parTrans" cxnId="{E94E9031-50E7-468E-B8DC-2D869C60733F}">
      <dgm:prSet/>
      <dgm:spPr/>
      <dgm:t>
        <a:bodyPr/>
        <a:lstStyle/>
        <a:p>
          <a:endParaRPr lang="en-US">
            <a:solidFill>
              <a:schemeClr val="bg1">
                <a:lumMod val="10000"/>
              </a:schemeClr>
            </a:solidFill>
          </a:endParaRPr>
        </a:p>
      </dgm:t>
    </dgm:pt>
    <dgm:pt modelId="{C50128FF-2DFE-474A-96FD-C061E4F92C76}" type="sibTrans" cxnId="{E94E9031-50E7-468E-B8DC-2D869C60733F}">
      <dgm:prSet/>
      <dgm:spPr/>
      <dgm:t>
        <a:bodyPr/>
        <a:lstStyle/>
        <a:p>
          <a:endParaRPr lang="en-US">
            <a:solidFill>
              <a:schemeClr val="bg1">
                <a:lumMod val="10000"/>
              </a:schemeClr>
            </a:solidFill>
          </a:endParaRPr>
        </a:p>
      </dgm:t>
    </dgm:pt>
    <dgm:pt modelId="{CE13E479-E477-453E-920D-C9C75FEE8D5A}">
      <dgm:prSet phldrT="[Text]" custT="1"/>
      <dgm:spPr/>
      <dgm:t>
        <a:bodyPr/>
        <a:lstStyle/>
        <a:p>
          <a:r>
            <a:rPr lang="en-US" sz="1600" baseline="0" dirty="0" smtClean="0"/>
            <a:t>Mentors limited experience to draw from</a:t>
          </a:r>
          <a:endParaRPr lang="en-US" sz="1600" baseline="0" dirty="0"/>
        </a:p>
      </dgm:t>
    </dgm:pt>
    <dgm:pt modelId="{E9BCB9C3-E87C-4553-81A7-933F0BC36148}" type="parTrans" cxnId="{6DD5FC1F-DD89-456C-83C6-A649D49C68AD}">
      <dgm:prSet/>
      <dgm:spPr/>
      <dgm:t>
        <a:bodyPr/>
        <a:lstStyle/>
        <a:p>
          <a:endParaRPr lang="en-US">
            <a:solidFill>
              <a:schemeClr val="bg1">
                <a:lumMod val="10000"/>
              </a:schemeClr>
            </a:solidFill>
          </a:endParaRPr>
        </a:p>
      </dgm:t>
    </dgm:pt>
    <dgm:pt modelId="{7F82919D-032A-45EF-BCC1-99B1E7A5ADEF}" type="sibTrans" cxnId="{6DD5FC1F-DD89-456C-83C6-A649D49C68AD}">
      <dgm:prSet/>
      <dgm:spPr/>
      <dgm:t>
        <a:bodyPr/>
        <a:lstStyle/>
        <a:p>
          <a:endParaRPr lang="en-US">
            <a:solidFill>
              <a:schemeClr val="bg1">
                <a:lumMod val="10000"/>
              </a:schemeClr>
            </a:solidFill>
          </a:endParaRPr>
        </a:p>
      </dgm:t>
    </dgm:pt>
    <dgm:pt modelId="{A80B73D4-C5CF-4BEC-8196-36E9FD39B01E}" type="pres">
      <dgm:prSet presAssocID="{1BAD8522-E1D8-4100-9F9C-B922C6893C90}" presName="cycle" presStyleCnt="0">
        <dgm:presLayoutVars>
          <dgm:dir/>
          <dgm:resizeHandles val="exact"/>
        </dgm:presLayoutVars>
      </dgm:prSet>
      <dgm:spPr/>
      <dgm:t>
        <a:bodyPr/>
        <a:lstStyle/>
        <a:p>
          <a:endParaRPr lang="en-US"/>
        </a:p>
      </dgm:t>
    </dgm:pt>
    <dgm:pt modelId="{ED5B9904-8BEB-48E8-8BC1-38207CD09A25}" type="pres">
      <dgm:prSet presAssocID="{EC912083-46BA-47EC-834F-B53C28E6D0BD}" presName="node" presStyleLbl="node1" presStyleIdx="0" presStyleCnt="4">
        <dgm:presLayoutVars>
          <dgm:bulletEnabled val="1"/>
        </dgm:presLayoutVars>
      </dgm:prSet>
      <dgm:spPr/>
      <dgm:t>
        <a:bodyPr/>
        <a:lstStyle/>
        <a:p>
          <a:endParaRPr lang="en-US"/>
        </a:p>
      </dgm:t>
    </dgm:pt>
    <dgm:pt modelId="{2D081643-44B1-4F80-B5DF-55D1A9B8C4AF}" type="pres">
      <dgm:prSet presAssocID="{EC912083-46BA-47EC-834F-B53C28E6D0BD}" presName="spNode" presStyleCnt="0"/>
      <dgm:spPr/>
      <dgm:t>
        <a:bodyPr/>
        <a:lstStyle/>
        <a:p>
          <a:endParaRPr lang="en-US"/>
        </a:p>
      </dgm:t>
    </dgm:pt>
    <dgm:pt modelId="{63AD19B8-24CA-49F9-8967-87E02957CBA6}" type="pres">
      <dgm:prSet presAssocID="{B4159C30-DBE3-473F-B6E7-4D39883C930F}" presName="sibTrans" presStyleLbl="sibTrans1D1" presStyleIdx="0" presStyleCnt="4"/>
      <dgm:spPr/>
      <dgm:t>
        <a:bodyPr/>
        <a:lstStyle/>
        <a:p>
          <a:endParaRPr lang="en-US"/>
        </a:p>
      </dgm:t>
    </dgm:pt>
    <dgm:pt modelId="{172F3724-CB9B-4F5B-9EA1-DA5EF38A3C15}" type="pres">
      <dgm:prSet presAssocID="{95682EBA-AB2F-4867-9DFE-A998063C0C24}" presName="node" presStyleLbl="node1" presStyleIdx="1" presStyleCnt="4" custRadScaleRad="138054" custRadScaleInc="615">
        <dgm:presLayoutVars>
          <dgm:bulletEnabled val="1"/>
        </dgm:presLayoutVars>
      </dgm:prSet>
      <dgm:spPr/>
      <dgm:t>
        <a:bodyPr/>
        <a:lstStyle/>
        <a:p>
          <a:endParaRPr lang="en-US"/>
        </a:p>
      </dgm:t>
    </dgm:pt>
    <dgm:pt modelId="{143CCA50-FCF4-44D3-B121-24CE966AA620}" type="pres">
      <dgm:prSet presAssocID="{95682EBA-AB2F-4867-9DFE-A998063C0C24}" presName="spNode" presStyleCnt="0"/>
      <dgm:spPr/>
      <dgm:t>
        <a:bodyPr/>
        <a:lstStyle/>
        <a:p>
          <a:endParaRPr lang="en-US"/>
        </a:p>
      </dgm:t>
    </dgm:pt>
    <dgm:pt modelId="{5B900978-31D1-449C-8191-7C3F02BAAFEF}" type="pres">
      <dgm:prSet presAssocID="{F9C506E4-694E-48A4-87F3-76C620A10894}" presName="sibTrans" presStyleLbl="sibTrans1D1" presStyleIdx="1" presStyleCnt="4"/>
      <dgm:spPr/>
      <dgm:t>
        <a:bodyPr/>
        <a:lstStyle/>
        <a:p>
          <a:endParaRPr lang="en-US"/>
        </a:p>
      </dgm:t>
    </dgm:pt>
    <dgm:pt modelId="{17DAA474-2AC0-448A-B741-6E7BDC58198F}" type="pres">
      <dgm:prSet presAssocID="{E084CAD0-E6D6-4A33-8AF0-3656082A66D4}" presName="node" presStyleLbl="node1" presStyleIdx="2" presStyleCnt="4">
        <dgm:presLayoutVars>
          <dgm:bulletEnabled val="1"/>
        </dgm:presLayoutVars>
      </dgm:prSet>
      <dgm:spPr/>
      <dgm:t>
        <a:bodyPr/>
        <a:lstStyle/>
        <a:p>
          <a:endParaRPr lang="en-US"/>
        </a:p>
      </dgm:t>
    </dgm:pt>
    <dgm:pt modelId="{AEA5F892-F4CA-4DFF-B608-F1567FD8E182}" type="pres">
      <dgm:prSet presAssocID="{E084CAD0-E6D6-4A33-8AF0-3656082A66D4}" presName="spNode" presStyleCnt="0"/>
      <dgm:spPr/>
      <dgm:t>
        <a:bodyPr/>
        <a:lstStyle/>
        <a:p>
          <a:endParaRPr lang="en-US"/>
        </a:p>
      </dgm:t>
    </dgm:pt>
    <dgm:pt modelId="{D87763C2-2F24-49A5-8E78-6F80B58A818A}" type="pres">
      <dgm:prSet presAssocID="{C50128FF-2DFE-474A-96FD-C061E4F92C76}" presName="sibTrans" presStyleLbl="sibTrans1D1" presStyleIdx="2" presStyleCnt="4"/>
      <dgm:spPr/>
      <dgm:t>
        <a:bodyPr/>
        <a:lstStyle/>
        <a:p>
          <a:endParaRPr lang="en-US"/>
        </a:p>
      </dgm:t>
    </dgm:pt>
    <dgm:pt modelId="{7659CE9D-6729-45EC-8728-CB7C222B439A}" type="pres">
      <dgm:prSet presAssocID="{CE13E479-E477-453E-920D-C9C75FEE8D5A}" presName="node" presStyleLbl="node1" presStyleIdx="3" presStyleCnt="4" custRadScaleRad="158405" custRadScaleInc="-536">
        <dgm:presLayoutVars>
          <dgm:bulletEnabled val="1"/>
        </dgm:presLayoutVars>
      </dgm:prSet>
      <dgm:spPr/>
      <dgm:t>
        <a:bodyPr/>
        <a:lstStyle/>
        <a:p>
          <a:endParaRPr lang="en-US"/>
        </a:p>
      </dgm:t>
    </dgm:pt>
    <dgm:pt modelId="{687305EA-2FA6-4906-80DA-5AD90206B6DD}" type="pres">
      <dgm:prSet presAssocID="{CE13E479-E477-453E-920D-C9C75FEE8D5A}" presName="spNode" presStyleCnt="0"/>
      <dgm:spPr/>
      <dgm:t>
        <a:bodyPr/>
        <a:lstStyle/>
        <a:p>
          <a:endParaRPr lang="en-US"/>
        </a:p>
      </dgm:t>
    </dgm:pt>
    <dgm:pt modelId="{8CDED7E9-585F-44CA-899C-9BA16CEBDA3E}" type="pres">
      <dgm:prSet presAssocID="{7F82919D-032A-45EF-BCC1-99B1E7A5ADEF}" presName="sibTrans" presStyleLbl="sibTrans1D1" presStyleIdx="3" presStyleCnt="4"/>
      <dgm:spPr/>
      <dgm:t>
        <a:bodyPr/>
        <a:lstStyle/>
        <a:p>
          <a:endParaRPr lang="en-US"/>
        </a:p>
      </dgm:t>
    </dgm:pt>
  </dgm:ptLst>
  <dgm:cxnLst>
    <dgm:cxn modelId="{58B63ADD-6CB4-4181-ADBB-3F961B5EAB75}" srcId="{1BAD8522-E1D8-4100-9F9C-B922C6893C90}" destId="{EC912083-46BA-47EC-834F-B53C28E6D0BD}" srcOrd="0" destOrd="0" parTransId="{F1078060-4F1D-4792-900A-9DC3C71D1776}" sibTransId="{B4159C30-DBE3-473F-B6E7-4D39883C930F}"/>
    <dgm:cxn modelId="{E252670F-B84B-45DF-8438-E4A73ACB6C50}" type="presOf" srcId="{E084CAD0-E6D6-4A33-8AF0-3656082A66D4}" destId="{17DAA474-2AC0-448A-B741-6E7BDC58198F}" srcOrd="0" destOrd="0" presId="urn:microsoft.com/office/officeart/2005/8/layout/cycle5"/>
    <dgm:cxn modelId="{2695F041-258E-4B2B-86AA-7E731EA07296}" type="presOf" srcId="{7F82919D-032A-45EF-BCC1-99B1E7A5ADEF}" destId="{8CDED7E9-585F-44CA-899C-9BA16CEBDA3E}" srcOrd="0" destOrd="0" presId="urn:microsoft.com/office/officeart/2005/8/layout/cycle5"/>
    <dgm:cxn modelId="{B2C86E22-EB83-40F4-A0B2-32BBEA88ACA7}" type="presOf" srcId="{1BAD8522-E1D8-4100-9F9C-B922C6893C90}" destId="{A80B73D4-C5CF-4BEC-8196-36E9FD39B01E}" srcOrd="0" destOrd="0" presId="urn:microsoft.com/office/officeart/2005/8/layout/cycle5"/>
    <dgm:cxn modelId="{202F0D16-CDCE-43CD-AFCE-EA7D968DA755}" srcId="{1BAD8522-E1D8-4100-9F9C-B922C6893C90}" destId="{95682EBA-AB2F-4867-9DFE-A998063C0C24}" srcOrd="1" destOrd="0" parTransId="{1E341004-C4FF-4D82-90C9-312DA94E09E7}" sibTransId="{F9C506E4-694E-48A4-87F3-76C620A10894}"/>
    <dgm:cxn modelId="{E94E9031-50E7-468E-B8DC-2D869C60733F}" srcId="{1BAD8522-E1D8-4100-9F9C-B922C6893C90}" destId="{E084CAD0-E6D6-4A33-8AF0-3656082A66D4}" srcOrd="2" destOrd="0" parTransId="{AE50164B-34B6-429A-85CA-C63857715AF9}" sibTransId="{C50128FF-2DFE-474A-96FD-C061E4F92C76}"/>
    <dgm:cxn modelId="{34B24AD4-FC64-497F-82C0-1D4845AB2DBE}" type="presOf" srcId="{95682EBA-AB2F-4867-9DFE-A998063C0C24}" destId="{172F3724-CB9B-4F5B-9EA1-DA5EF38A3C15}" srcOrd="0" destOrd="0" presId="urn:microsoft.com/office/officeart/2005/8/layout/cycle5"/>
    <dgm:cxn modelId="{D8227A34-D23A-485B-84C2-6CC1C50056F7}" type="presOf" srcId="{CE13E479-E477-453E-920D-C9C75FEE8D5A}" destId="{7659CE9D-6729-45EC-8728-CB7C222B439A}" srcOrd="0" destOrd="0" presId="urn:microsoft.com/office/officeart/2005/8/layout/cycle5"/>
    <dgm:cxn modelId="{6DD5FC1F-DD89-456C-83C6-A649D49C68AD}" srcId="{1BAD8522-E1D8-4100-9F9C-B922C6893C90}" destId="{CE13E479-E477-453E-920D-C9C75FEE8D5A}" srcOrd="3" destOrd="0" parTransId="{E9BCB9C3-E87C-4553-81A7-933F0BC36148}" sibTransId="{7F82919D-032A-45EF-BCC1-99B1E7A5ADEF}"/>
    <dgm:cxn modelId="{C61A4509-245A-4BAC-90B2-C7081BB33771}" type="presOf" srcId="{B4159C30-DBE3-473F-B6E7-4D39883C930F}" destId="{63AD19B8-24CA-49F9-8967-87E02957CBA6}" srcOrd="0" destOrd="0" presId="urn:microsoft.com/office/officeart/2005/8/layout/cycle5"/>
    <dgm:cxn modelId="{53634940-99B1-4FB8-9457-967BC3DF7F5E}" type="presOf" srcId="{C50128FF-2DFE-474A-96FD-C061E4F92C76}" destId="{D87763C2-2F24-49A5-8E78-6F80B58A818A}" srcOrd="0" destOrd="0" presId="urn:microsoft.com/office/officeart/2005/8/layout/cycle5"/>
    <dgm:cxn modelId="{7440849D-C1D2-40B1-B5E8-EF669EF4C539}" type="presOf" srcId="{F9C506E4-694E-48A4-87F3-76C620A10894}" destId="{5B900978-31D1-449C-8191-7C3F02BAAFEF}" srcOrd="0" destOrd="0" presId="urn:microsoft.com/office/officeart/2005/8/layout/cycle5"/>
    <dgm:cxn modelId="{3D0DF0B7-D220-4781-B06A-827727A203EF}" type="presOf" srcId="{EC912083-46BA-47EC-834F-B53C28E6D0BD}" destId="{ED5B9904-8BEB-48E8-8BC1-38207CD09A25}" srcOrd="0" destOrd="0" presId="urn:microsoft.com/office/officeart/2005/8/layout/cycle5"/>
    <dgm:cxn modelId="{9220D92C-61C6-48F0-AD00-D8D7BDBF9849}" type="presParOf" srcId="{A80B73D4-C5CF-4BEC-8196-36E9FD39B01E}" destId="{ED5B9904-8BEB-48E8-8BC1-38207CD09A25}" srcOrd="0" destOrd="0" presId="urn:microsoft.com/office/officeart/2005/8/layout/cycle5"/>
    <dgm:cxn modelId="{28041283-5414-48CF-9635-0D478A811994}" type="presParOf" srcId="{A80B73D4-C5CF-4BEC-8196-36E9FD39B01E}" destId="{2D081643-44B1-4F80-B5DF-55D1A9B8C4AF}" srcOrd="1" destOrd="0" presId="urn:microsoft.com/office/officeart/2005/8/layout/cycle5"/>
    <dgm:cxn modelId="{2D8BD0C8-7210-4B82-BC93-28F173BAC460}" type="presParOf" srcId="{A80B73D4-C5CF-4BEC-8196-36E9FD39B01E}" destId="{63AD19B8-24CA-49F9-8967-87E02957CBA6}" srcOrd="2" destOrd="0" presId="urn:microsoft.com/office/officeart/2005/8/layout/cycle5"/>
    <dgm:cxn modelId="{D152BBF9-4748-4ABB-A92C-BA1C661C219E}" type="presParOf" srcId="{A80B73D4-C5CF-4BEC-8196-36E9FD39B01E}" destId="{172F3724-CB9B-4F5B-9EA1-DA5EF38A3C15}" srcOrd="3" destOrd="0" presId="urn:microsoft.com/office/officeart/2005/8/layout/cycle5"/>
    <dgm:cxn modelId="{FDD1B115-DD9A-4AF9-9033-55B0C97EAA0A}" type="presParOf" srcId="{A80B73D4-C5CF-4BEC-8196-36E9FD39B01E}" destId="{143CCA50-FCF4-44D3-B121-24CE966AA620}" srcOrd="4" destOrd="0" presId="urn:microsoft.com/office/officeart/2005/8/layout/cycle5"/>
    <dgm:cxn modelId="{48FE5669-A026-4E67-A4B7-7AD4DB6A09DA}" type="presParOf" srcId="{A80B73D4-C5CF-4BEC-8196-36E9FD39B01E}" destId="{5B900978-31D1-449C-8191-7C3F02BAAFEF}" srcOrd="5" destOrd="0" presId="urn:microsoft.com/office/officeart/2005/8/layout/cycle5"/>
    <dgm:cxn modelId="{BAA175E1-117E-4DF1-BF13-B19B6C8C13DD}" type="presParOf" srcId="{A80B73D4-C5CF-4BEC-8196-36E9FD39B01E}" destId="{17DAA474-2AC0-448A-B741-6E7BDC58198F}" srcOrd="6" destOrd="0" presId="urn:microsoft.com/office/officeart/2005/8/layout/cycle5"/>
    <dgm:cxn modelId="{F487CC97-358C-40DE-A517-D67CC1828519}" type="presParOf" srcId="{A80B73D4-C5CF-4BEC-8196-36E9FD39B01E}" destId="{AEA5F892-F4CA-4DFF-B608-F1567FD8E182}" srcOrd="7" destOrd="0" presId="urn:microsoft.com/office/officeart/2005/8/layout/cycle5"/>
    <dgm:cxn modelId="{5CD2FE3C-2AF5-4F2B-8462-3B87F5DCDFB2}" type="presParOf" srcId="{A80B73D4-C5CF-4BEC-8196-36E9FD39B01E}" destId="{D87763C2-2F24-49A5-8E78-6F80B58A818A}" srcOrd="8" destOrd="0" presId="urn:microsoft.com/office/officeart/2005/8/layout/cycle5"/>
    <dgm:cxn modelId="{9D0CA00C-B23D-4E25-9AB2-62A3BFE7207B}" type="presParOf" srcId="{A80B73D4-C5CF-4BEC-8196-36E9FD39B01E}" destId="{7659CE9D-6729-45EC-8728-CB7C222B439A}" srcOrd="9" destOrd="0" presId="urn:microsoft.com/office/officeart/2005/8/layout/cycle5"/>
    <dgm:cxn modelId="{3B4458EA-236F-4E25-99EE-27E804145862}" type="presParOf" srcId="{A80B73D4-C5CF-4BEC-8196-36E9FD39B01E}" destId="{687305EA-2FA6-4906-80DA-5AD90206B6DD}" srcOrd="10" destOrd="0" presId="urn:microsoft.com/office/officeart/2005/8/layout/cycle5"/>
    <dgm:cxn modelId="{9F27DD5F-A70A-4B86-BA14-F986D42F35C4}" type="presParOf" srcId="{A80B73D4-C5CF-4BEC-8196-36E9FD39B01E}" destId="{8CDED7E9-585F-44CA-899C-9BA16CEBDA3E}" srcOrd="11" destOrd="0" presId="urn:microsoft.com/office/officeart/2005/8/layout/cycle5"/>
  </dgm:cxnLst>
  <dgm:bg>
    <a:effectLst>
      <a:outerShdw blurRad="50800" dist="38100" dir="2700000" algn="tl" rotWithShape="0">
        <a:prstClr val="black">
          <a:alpha val="40000"/>
        </a:prstClr>
      </a:outerShdw>
    </a:effectLst>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5FCF21A-AB3F-4343-8873-62AC1DF8EFE2}" type="datetimeFigureOut">
              <a:rPr lang="en-US" smtClean="0"/>
              <a:t>5/21/2014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41F902D-40F3-47AB-B2EB-3F8AC721439B}" type="slidenum">
              <a:rPr lang="en-US" smtClean="0"/>
              <a:t>‹#›</a:t>
            </a:fld>
            <a:endParaRPr lang="en-US"/>
          </a:p>
        </p:txBody>
      </p:sp>
    </p:spTree>
    <p:extLst>
      <p:ext uri="{BB962C8B-B14F-4D97-AF65-F5344CB8AC3E}">
        <p14:creationId xmlns:p14="http://schemas.microsoft.com/office/powerpoint/2010/main" val="493600885"/>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8C9EBD4-424E-43FA-8376-3A97F525CC1E}" type="datetimeFigureOut">
              <a:rPr lang="en-US" smtClean="0"/>
              <a:t>5/21/2014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24CCE31-D0AE-42F7-AB38-DDE4EF98D242}" type="slidenum">
              <a:rPr lang="en-US" smtClean="0"/>
              <a:t>‹#›</a:t>
            </a:fld>
            <a:endParaRPr lang="en-US"/>
          </a:p>
        </p:txBody>
      </p:sp>
    </p:spTree>
    <p:extLst>
      <p:ext uri="{BB962C8B-B14F-4D97-AF65-F5344CB8AC3E}">
        <p14:creationId xmlns:p14="http://schemas.microsoft.com/office/powerpoint/2010/main" val="2924888002"/>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Debbie</a:t>
            </a:r>
          </a:p>
          <a:p>
            <a:endParaRPr lang="en-CA" dirty="0" smtClean="0"/>
          </a:p>
          <a:p>
            <a:r>
              <a:rPr lang="en-CA" dirty="0" smtClean="0"/>
              <a:t>Peer mentoring in higher education is an excellent learning opportunity for mentors and mentees.  Research conducted using peer mentors to enhance nursing skills in health assessment showed significant benefit.  Could this same benefit be seen in an experiential learning environment where students and mentors are expected to think on their feet not in their seats? </a:t>
            </a:r>
            <a:endParaRPr lang="en-CA" dirty="0"/>
          </a:p>
        </p:txBody>
      </p:sp>
    </p:spTree>
    <p:extLst>
      <p:ext uri="{BB962C8B-B14F-4D97-AF65-F5344CB8AC3E}">
        <p14:creationId xmlns:p14="http://schemas.microsoft.com/office/powerpoint/2010/main" val="16274578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baseline="0" dirty="0" smtClean="0">
                <a:solidFill>
                  <a:schemeClr val="tx1"/>
                </a:solidFill>
                <a:latin typeface="+mn-lt"/>
                <a:ea typeface="+mn-ea"/>
                <a:cs typeface="+mn-cs"/>
              </a:rPr>
              <a:t>Debbie</a:t>
            </a:r>
          </a:p>
          <a:p>
            <a:r>
              <a:rPr lang="en-CA" sz="1200" b="0" i="0" u="none" strike="noStrike" kern="1200" baseline="0" dirty="0" smtClean="0">
                <a:solidFill>
                  <a:schemeClr val="tx1"/>
                </a:solidFill>
                <a:latin typeface="+mn-lt"/>
                <a:ea typeface="+mn-ea"/>
                <a:cs typeface="+mn-cs"/>
              </a:rPr>
              <a:t>“ mentors reported that the mentees’ questions</a:t>
            </a:r>
          </a:p>
          <a:p>
            <a:r>
              <a:rPr lang="en-CA" sz="1200" b="0" i="0" u="none" strike="noStrike" kern="1200" baseline="0" dirty="0" smtClean="0">
                <a:solidFill>
                  <a:schemeClr val="tx1"/>
                </a:solidFill>
                <a:latin typeface="+mn-lt"/>
                <a:ea typeface="+mn-ea"/>
                <a:cs typeface="+mn-cs"/>
              </a:rPr>
              <a:t>also helped the mentors to expand their critical thinking and</a:t>
            </a:r>
          </a:p>
          <a:p>
            <a:r>
              <a:rPr lang="en-CA" sz="1200" b="0" i="0" u="none" strike="noStrike" kern="1200" baseline="0" dirty="0" smtClean="0">
                <a:solidFill>
                  <a:schemeClr val="tx1"/>
                </a:solidFill>
                <a:latin typeface="+mn-lt"/>
                <a:ea typeface="+mn-ea"/>
                <a:cs typeface="+mn-cs"/>
              </a:rPr>
              <a:t>think ‘outside the box’. Mentors expressed that they</a:t>
            </a:r>
          </a:p>
          <a:p>
            <a:r>
              <a:rPr lang="en-CA" sz="1200" b="0" i="0" u="none" strike="noStrike" kern="1200" baseline="0" dirty="0" smtClean="0">
                <a:solidFill>
                  <a:schemeClr val="tx1"/>
                </a:solidFill>
                <a:latin typeface="+mn-lt"/>
                <a:ea typeface="+mn-ea"/>
                <a:cs typeface="+mn-cs"/>
              </a:rPr>
              <a:t>enjoyed case conferences with the teachers and students, because</a:t>
            </a:r>
          </a:p>
          <a:p>
            <a:r>
              <a:rPr lang="en-CA" sz="1200" b="0" i="0" u="none" strike="noStrike" kern="1200" baseline="0" dirty="0" smtClean="0">
                <a:solidFill>
                  <a:schemeClr val="tx1"/>
                </a:solidFill>
                <a:latin typeface="+mn-lt"/>
                <a:ea typeface="+mn-ea"/>
                <a:cs typeface="+mn-cs"/>
              </a:rPr>
              <a:t>the discussions ‘stimulated expanded thinking patterns’.  (Li et al., 2010 International Nursing Review 58, 203-210)</a:t>
            </a:r>
          </a:p>
          <a:p>
            <a:endParaRPr lang="en-CA" sz="1200" b="0" i="0" u="none" strike="noStrike" kern="1200" baseline="0" dirty="0" smtClean="0">
              <a:solidFill>
                <a:schemeClr val="tx1"/>
              </a:solidFill>
              <a:latin typeface="+mn-lt"/>
              <a:ea typeface="+mn-ea"/>
              <a:cs typeface="+mn-cs"/>
            </a:endParaRPr>
          </a:p>
          <a:p>
            <a:r>
              <a:rPr lang="en-CA" dirty="0" smtClean="0"/>
              <a:t>Peer mentoring is documented in the literature as a method of instruction widely used in clinical settings (</a:t>
            </a:r>
            <a:r>
              <a:rPr lang="en-CA" dirty="0" err="1" smtClean="0"/>
              <a:t>Duchscher</a:t>
            </a:r>
            <a:r>
              <a:rPr lang="en-CA" dirty="0" smtClean="0"/>
              <a:t>, 2001, Owens &amp; Walden, 2001)  “The benefits of peer instruction include a heightened sense of responsibility, increased self-confidence in a leadership role, greater opportunities for learning, growth in interpersonal relationships” (Owens &amp; Walden,  2001, p. 375)</a:t>
            </a:r>
            <a:endParaRPr lang="en-CA" dirty="0"/>
          </a:p>
        </p:txBody>
      </p:sp>
    </p:spTree>
    <p:extLst>
      <p:ext uri="{BB962C8B-B14F-4D97-AF65-F5344CB8AC3E}">
        <p14:creationId xmlns:p14="http://schemas.microsoft.com/office/powerpoint/2010/main" val="7589658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buFont typeface="Arial" panose="020B0604020202020204" pitchFamily="34" charset="0"/>
              <a:buChar char="•"/>
            </a:pPr>
            <a:r>
              <a:rPr lang="en-US" dirty="0" smtClean="0"/>
              <a:t>Debbie</a:t>
            </a:r>
          </a:p>
          <a:p>
            <a:pPr marL="342900" indent="-342900">
              <a:buFont typeface="Arial" panose="020B0604020202020204" pitchFamily="34" charset="0"/>
              <a:buChar char="•"/>
            </a:pPr>
            <a:r>
              <a:rPr lang="en-US" dirty="0" smtClean="0"/>
              <a:t>Human resources are essential to the success of a simulation-based pedagogy.</a:t>
            </a:r>
          </a:p>
          <a:p>
            <a:pPr marL="342900" indent="-342900">
              <a:buFont typeface="Arial" panose="020B0604020202020204" pitchFamily="34" charset="0"/>
              <a:buChar char="•"/>
            </a:pPr>
            <a:r>
              <a:rPr lang="en-US" dirty="0" smtClean="0"/>
              <a:t>In today’s academic settings the norm is reduced faculty resources and increased student numbers.</a:t>
            </a:r>
          </a:p>
          <a:p>
            <a:pPr marL="342900" indent="-342900">
              <a:buFont typeface="Arial" panose="020B0604020202020204" pitchFamily="34" charset="0"/>
              <a:buChar char="•"/>
            </a:pPr>
            <a:r>
              <a:rPr lang="en-US" dirty="0" smtClean="0"/>
              <a:t>Nursing programs are feeling the need to expand to meet the impending nursing shortage.</a:t>
            </a:r>
          </a:p>
          <a:p>
            <a:pPr marL="342900" indent="-342900">
              <a:buFont typeface="Arial" panose="020B0604020202020204" pitchFamily="34" charset="0"/>
              <a:buChar char="•"/>
            </a:pPr>
            <a:r>
              <a:rPr lang="en-US" dirty="0" smtClean="0"/>
              <a:t>Increasing student numbers increases faculty workload and may effect the available time for student-teacher interactions.</a:t>
            </a:r>
          </a:p>
          <a:p>
            <a:pPr marL="342900" indent="-342900">
              <a:buFont typeface="Arial" panose="020B0604020202020204" pitchFamily="34" charset="0"/>
              <a:buChar char="•"/>
            </a:pPr>
            <a:r>
              <a:rPr lang="en-US" dirty="0" smtClean="0"/>
              <a:t>Available clinical placements for students both in community and acute care settings are shrinking.</a:t>
            </a:r>
          </a:p>
          <a:p>
            <a:endParaRPr lang="en-US" dirty="0"/>
          </a:p>
        </p:txBody>
      </p:sp>
    </p:spTree>
    <p:extLst>
      <p:ext uri="{BB962C8B-B14F-4D97-AF65-F5344CB8AC3E}">
        <p14:creationId xmlns:p14="http://schemas.microsoft.com/office/powerpoint/2010/main" val="3619101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aseline="0" dirty="0" smtClean="0"/>
              <a:t>Judy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aseline="0" dirty="0" smtClean="0"/>
              <a:t>Separation from their fellow students while in the role of mentor</a:t>
            </a:r>
          </a:p>
          <a:p>
            <a:endParaRPr lang="en-CA" sz="1200" b="0" i="0" u="none" strike="noStrike" kern="1200" baseline="0" dirty="0" smtClean="0">
              <a:solidFill>
                <a:schemeClr val="tx1"/>
              </a:solidFill>
              <a:latin typeface="+mn-lt"/>
              <a:ea typeface="+mn-ea"/>
              <a:cs typeface="+mn-cs"/>
            </a:endParaRPr>
          </a:p>
          <a:p>
            <a:endParaRPr lang="en-CA" sz="1200" b="0" i="0" u="none" strike="noStrike" kern="1200" baseline="0" dirty="0" smtClean="0">
              <a:solidFill>
                <a:schemeClr val="tx1"/>
              </a:solidFill>
              <a:latin typeface="+mn-lt"/>
              <a:ea typeface="+mn-ea"/>
              <a:cs typeface="+mn-cs"/>
            </a:endParaRPr>
          </a:p>
          <a:p>
            <a:r>
              <a:rPr lang="en-CA" sz="1200" b="0" i="0" u="none" strike="noStrike" kern="1200" baseline="0" dirty="0" smtClean="0">
                <a:solidFill>
                  <a:schemeClr val="tx1"/>
                </a:solidFill>
                <a:latin typeface="+mn-lt"/>
                <a:ea typeface="+mn-ea"/>
                <a:cs typeface="+mn-cs"/>
              </a:rPr>
              <a:t>One mentor complained</a:t>
            </a:r>
          </a:p>
          <a:p>
            <a:r>
              <a:rPr lang="en-CA" sz="1200" b="0" i="0" u="none" strike="noStrike" kern="1200" baseline="0" dirty="0" smtClean="0">
                <a:solidFill>
                  <a:schemeClr val="tx1"/>
                </a:solidFill>
                <a:latin typeface="+mn-lt"/>
                <a:ea typeface="+mn-ea"/>
                <a:cs typeface="+mn-cs"/>
              </a:rPr>
              <a:t>‘My partner just wanted to get an easy answer from us</a:t>
            </a:r>
          </a:p>
          <a:p>
            <a:r>
              <a:rPr lang="en-CA" sz="1200" b="0" i="0" u="none" strike="noStrike" kern="1200" baseline="0" dirty="0" smtClean="0">
                <a:solidFill>
                  <a:schemeClr val="tx1"/>
                </a:solidFill>
                <a:latin typeface="+mn-lt"/>
                <a:ea typeface="+mn-ea"/>
                <a:cs typeface="+mn-cs"/>
              </a:rPr>
              <a:t>rather than trying to find their own answer from books or journals’. Li et al 2010</a:t>
            </a:r>
            <a:endParaRPr lang="en-CA" dirty="0"/>
          </a:p>
        </p:txBody>
      </p:sp>
    </p:spTree>
    <p:extLst>
      <p:ext uri="{BB962C8B-B14F-4D97-AF65-F5344CB8AC3E}">
        <p14:creationId xmlns:p14="http://schemas.microsoft.com/office/powerpoint/2010/main" val="22386253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Judy</a:t>
            </a:r>
          </a:p>
          <a:p>
            <a:r>
              <a:rPr lang="en-CA" dirty="0" smtClean="0"/>
              <a:t>Not sure if we want to include this information or the next slide</a:t>
            </a:r>
            <a:endParaRPr lang="en-CA" dirty="0"/>
          </a:p>
        </p:txBody>
      </p:sp>
    </p:spTree>
    <p:extLst>
      <p:ext uri="{BB962C8B-B14F-4D97-AF65-F5344CB8AC3E}">
        <p14:creationId xmlns:p14="http://schemas.microsoft.com/office/powerpoint/2010/main" val="13618372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Judy</a:t>
            </a:r>
            <a:endParaRPr lang="en-CA" dirty="0"/>
          </a:p>
        </p:txBody>
      </p:sp>
    </p:spTree>
    <p:extLst>
      <p:ext uri="{BB962C8B-B14F-4D97-AF65-F5344CB8AC3E}">
        <p14:creationId xmlns:p14="http://schemas.microsoft.com/office/powerpoint/2010/main" val="27862816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Debbie</a:t>
            </a:r>
            <a:endParaRPr lang="en-CA" dirty="0"/>
          </a:p>
        </p:txBody>
      </p:sp>
    </p:spTree>
    <p:extLst>
      <p:ext uri="{BB962C8B-B14F-4D97-AF65-F5344CB8AC3E}">
        <p14:creationId xmlns:p14="http://schemas.microsoft.com/office/powerpoint/2010/main" val="40338054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mtClean="0"/>
              <a:t>Both</a:t>
            </a:r>
            <a:endParaRPr lang="en-CA"/>
          </a:p>
        </p:txBody>
      </p:sp>
    </p:spTree>
    <p:extLst>
      <p:ext uri="{BB962C8B-B14F-4D97-AF65-F5344CB8AC3E}">
        <p14:creationId xmlns:p14="http://schemas.microsoft.com/office/powerpoint/2010/main" val="10750083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Debbie</a:t>
            </a:r>
            <a:endParaRPr lang="en-CA" dirty="0"/>
          </a:p>
        </p:txBody>
      </p:sp>
    </p:spTree>
    <p:extLst>
      <p:ext uri="{BB962C8B-B14F-4D97-AF65-F5344CB8AC3E}">
        <p14:creationId xmlns:p14="http://schemas.microsoft.com/office/powerpoint/2010/main" val="17621985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Debbie</a:t>
            </a:r>
          </a:p>
          <a:p>
            <a:r>
              <a:rPr lang="en-CA" dirty="0" smtClean="0"/>
              <a:t>Although many definitions – focus</a:t>
            </a:r>
            <a:r>
              <a:rPr lang="en-CA" baseline="0" dirty="0" smtClean="0"/>
              <a:t> on the fact that it is a two way learning and sharing process</a:t>
            </a:r>
            <a:endParaRPr lang="en-CA" dirty="0"/>
          </a:p>
        </p:txBody>
      </p:sp>
    </p:spTree>
    <p:extLst>
      <p:ext uri="{BB962C8B-B14F-4D97-AF65-F5344CB8AC3E}">
        <p14:creationId xmlns:p14="http://schemas.microsoft.com/office/powerpoint/2010/main" val="13618372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Judy</a:t>
            </a:r>
          </a:p>
          <a:p>
            <a:r>
              <a:rPr lang="en-CA" dirty="0" smtClean="0"/>
              <a:t>Many nursing education programs have made a distinct shift toward nursing curricula that emphasize active learning (Gates, Parr, &amp; </a:t>
            </a:r>
            <a:r>
              <a:rPr lang="en-CA" dirty="0" err="1" smtClean="0"/>
              <a:t>Hughen</a:t>
            </a:r>
            <a:r>
              <a:rPr lang="en-CA" dirty="0" smtClean="0"/>
              <a:t>, 2012; Jeffries, 2007).  Active learning allows students to think on their feet not in their seats.  Simulation pedagogy is one such active learning environment which allows the novice nursing student to practice and learn in a safe environment free from the stress of real clinical settings (Jeffries, 2007).  Simulation education also enables a student centered approach in which students are provided with opportunities to solve problems and think critically (Jeffries, 2012, </a:t>
            </a:r>
            <a:r>
              <a:rPr lang="en-CA" dirty="0" err="1" smtClean="0"/>
              <a:t>Laschinger</a:t>
            </a:r>
            <a:r>
              <a:rPr lang="en-CA" dirty="0" smtClean="0"/>
              <a:t> et al., 2008). </a:t>
            </a:r>
          </a:p>
          <a:p>
            <a:r>
              <a:rPr lang="en-CA" dirty="0" smtClean="0"/>
              <a:t>If</a:t>
            </a:r>
            <a:r>
              <a:rPr lang="en-CA" baseline="0" dirty="0" smtClean="0"/>
              <a:t> we want to take a spin on how these characteristics will filter into their practice</a:t>
            </a:r>
            <a:endParaRPr lang="en-CA" dirty="0"/>
          </a:p>
        </p:txBody>
      </p:sp>
    </p:spTree>
    <p:extLst>
      <p:ext uri="{BB962C8B-B14F-4D97-AF65-F5344CB8AC3E}">
        <p14:creationId xmlns:p14="http://schemas.microsoft.com/office/powerpoint/2010/main" val="13618372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Judy</a:t>
            </a:r>
          </a:p>
          <a:p>
            <a:r>
              <a:rPr lang="en-CA" dirty="0" smtClean="0"/>
              <a:t>5 minutes for group work</a:t>
            </a:r>
          </a:p>
          <a:p>
            <a:r>
              <a:rPr lang="en-CA" dirty="0" smtClean="0"/>
              <a:t> post it</a:t>
            </a:r>
            <a:endParaRPr lang="en-CA" dirty="0"/>
          </a:p>
        </p:txBody>
      </p:sp>
    </p:spTree>
    <p:extLst>
      <p:ext uri="{BB962C8B-B14F-4D97-AF65-F5344CB8AC3E}">
        <p14:creationId xmlns:p14="http://schemas.microsoft.com/office/powerpoint/2010/main" val="18424477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baseline="0" dirty="0" smtClean="0">
                <a:solidFill>
                  <a:schemeClr val="tx1"/>
                </a:solidFill>
                <a:latin typeface="+mn-lt"/>
                <a:ea typeface="+mn-ea"/>
                <a:cs typeface="+mn-cs"/>
              </a:rPr>
              <a:t>Judy</a:t>
            </a:r>
          </a:p>
          <a:p>
            <a:r>
              <a:rPr lang="en-CA" sz="1200" b="0" i="0" u="none" strike="noStrike" kern="1200" baseline="0" dirty="0" smtClean="0">
                <a:solidFill>
                  <a:schemeClr val="tx1"/>
                </a:solidFill>
                <a:latin typeface="+mn-lt"/>
                <a:ea typeface="+mn-ea"/>
                <a:cs typeface="+mn-cs"/>
              </a:rPr>
              <a:t>A study by Higgins &amp;</a:t>
            </a:r>
          </a:p>
          <a:p>
            <a:r>
              <a:rPr lang="en-CA" sz="1200" b="0" i="0" u="none" strike="noStrike" kern="1200" baseline="0" dirty="0" smtClean="0">
                <a:solidFill>
                  <a:schemeClr val="tx1"/>
                </a:solidFill>
                <a:latin typeface="+mn-lt"/>
                <a:ea typeface="+mn-ea"/>
                <a:cs typeface="+mn-cs"/>
              </a:rPr>
              <a:t>McCarthy (2005) suggests that mentors make a significant contribution</a:t>
            </a:r>
          </a:p>
          <a:p>
            <a:r>
              <a:rPr lang="en-CA" sz="1200" b="0" i="0" u="none" strike="noStrike" kern="1200" baseline="0" dirty="0" smtClean="0">
                <a:solidFill>
                  <a:schemeClr val="tx1"/>
                </a:solidFill>
                <a:latin typeface="+mn-lt"/>
                <a:ea typeface="+mn-ea"/>
                <a:cs typeface="+mn-cs"/>
              </a:rPr>
              <a:t>to nursing students’ level of learning. Peer mentoring is</a:t>
            </a:r>
          </a:p>
          <a:p>
            <a:r>
              <a:rPr lang="en-CA" sz="1200" b="0" i="0" u="none" strike="noStrike" kern="1200" baseline="0" dirty="0" smtClean="0">
                <a:solidFill>
                  <a:schemeClr val="tx1"/>
                </a:solidFill>
                <a:latin typeface="+mn-lt"/>
                <a:ea typeface="+mn-ea"/>
                <a:cs typeface="+mn-cs"/>
              </a:rPr>
              <a:t>a stress-reducing strategy for nursing students (</a:t>
            </a:r>
            <a:r>
              <a:rPr lang="en-CA" sz="1200" b="0" i="0" u="none" strike="noStrike" kern="1200" baseline="0" dirty="0" err="1" smtClean="0">
                <a:solidFill>
                  <a:schemeClr val="tx1"/>
                </a:solidFill>
                <a:latin typeface="+mn-lt"/>
                <a:ea typeface="+mn-ea"/>
                <a:cs typeface="+mn-cs"/>
              </a:rPr>
              <a:t>Broscious</a:t>
            </a:r>
            <a:r>
              <a:rPr lang="en-CA" sz="1200" b="0" i="0" u="none" strike="noStrike" kern="1200" baseline="0" dirty="0" smtClean="0">
                <a:solidFill>
                  <a:schemeClr val="tx1"/>
                </a:solidFill>
                <a:latin typeface="+mn-lt"/>
                <a:ea typeface="+mn-ea"/>
                <a:cs typeface="+mn-cs"/>
              </a:rPr>
              <a:t> &amp;</a:t>
            </a:r>
          </a:p>
          <a:p>
            <a:r>
              <a:rPr lang="da-DK" sz="1200" b="0" i="0" u="none" strike="noStrike" kern="1200" baseline="0" dirty="0" smtClean="0">
                <a:solidFill>
                  <a:schemeClr val="tx1"/>
                </a:solidFill>
                <a:latin typeface="+mn-lt"/>
                <a:ea typeface="+mn-ea"/>
                <a:cs typeface="+mn-cs"/>
              </a:rPr>
              <a:t>Saunders 2001; Hamrin et al. 2006; Sprengel &amp; Job 2004).</a:t>
            </a:r>
          </a:p>
          <a:p>
            <a:endParaRPr lang="da-DK" sz="1200" b="0" i="0" u="none" strike="noStrike" kern="1200" baseline="0" dirty="0" smtClean="0">
              <a:solidFill>
                <a:schemeClr val="tx1"/>
              </a:solidFill>
              <a:latin typeface="+mn-lt"/>
              <a:ea typeface="+mn-ea"/>
              <a:cs typeface="+mn-cs"/>
            </a:endParaRPr>
          </a:p>
          <a:p>
            <a:endParaRPr lang="da-DK" sz="1200" b="0" i="0" u="none" strike="noStrike" kern="1200" baseline="0" dirty="0" smtClean="0">
              <a:solidFill>
                <a:schemeClr val="tx1"/>
              </a:solidFill>
              <a:latin typeface="+mn-lt"/>
              <a:ea typeface="+mn-ea"/>
              <a:cs typeface="+mn-cs"/>
            </a:endParaRPr>
          </a:p>
          <a:p>
            <a:r>
              <a:rPr lang="en-CA" sz="1200" b="0" i="0" u="none" strike="noStrike" kern="1200" baseline="0" dirty="0" smtClean="0">
                <a:solidFill>
                  <a:schemeClr val="tx1"/>
                </a:solidFill>
                <a:latin typeface="+mn-lt"/>
                <a:ea typeface="+mn-ea"/>
                <a:cs typeface="+mn-cs"/>
              </a:rPr>
              <a:t>Some literature explains the advantages of peer mentoring</a:t>
            </a:r>
          </a:p>
          <a:p>
            <a:r>
              <a:rPr lang="en-CA" sz="1200" b="0" i="0" u="none" strike="noStrike" kern="1200" baseline="0" dirty="0" smtClean="0">
                <a:solidFill>
                  <a:schemeClr val="tx1"/>
                </a:solidFill>
                <a:latin typeface="+mn-lt"/>
                <a:ea typeface="+mn-ea"/>
                <a:cs typeface="+mn-cs"/>
              </a:rPr>
              <a:t>strategies, such as reducing anxiety (Becker &amp; </a:t>
            </a:r>
            <a:r>
              <a:rPr lang="en-CA" sz="1200" b="0" i="0" u="none" strike="noStrike" kern="1200" baseline="0" dirty="0" err="1" smtClean="0">
                <a:solidFill>
                  <a:schemeClr val="tx1"/>
                </a:solidFill>
                <a:latin typeface="+mn-lt"/>
                <a:ea typeface="+mn-ea"/>
                <a:cs typeface="+mn-cs"/>
              </a:rPr>
              <a:t>Neuwirth</a:t>
            </a:r>
            <a:r>
              <a:rPr lang="en-CA" sz="1200" b="0" i="0" u="none" strike="noStrike" kern="1200" baseline="0" dirty="0" smtClean="0">
                <a:solidFill>
                  <a:schemeClr val="tx1"/>
                </a:solidFill>
                <a:latin typeface="+mn-lt"/>
                <a:ea typeface="+mn-ea"/>
                <a:cs typeface="+mn-cs"/>
              </a:rPr>
              <a:t> 2002;</a:t>
            </a:r>
          </a:p>
          <a:p>
            <a:r>
              <a:rPr lang="en-CA" sz="1200" b="0" i="0" u="none" strike="noStrike" kern="1200" baseline="0" dirty="0" err="1" smtClean="0">
                <a:solidFill>
                  <a:schemeClr val="tx1"/>
                </a:solidFill>
                <a:latin typeface="+mn-lt"/>
                <a:ea typeface="+mn-ea"/>
                <a:cs typeface="+mn-cs"/>
              </a:rPr>
              <a:t>Hamrin</a:t>
            </a:r>
            <a:r>
              <a:rPr lang="en-CA" sz="1200" b="0" i="0" u="none" strike="noStrike" kern="1200" baseline="0" dirty="0" smtClean="0">
                <a:solidFill>
                  <a:schemeClr val="tx1"/>
                </a:solidFill>
                <a:latin typeface="+mn-lt"/>
                <a:ea typeface="+mn-ea"/>
                <a:cs typeface="+mn-cs"/>
              </a:rPr>
              <a:t> et al. 2006; </a:t>
            </a:r>
            <a:r>
              <a:rPr lang="en-CA" sz="1200" b="0" i="0" u="none" strike="noStrike" kern="1200" baseline="0" dirty="0" err="1" smtClean="0">
                <a:solidFill>
                  <a:schemeClr val="tx1"/>
                </a:solidFill>
                <a:latin typeface="+mn-lt"/>
                <a:ea typeface="+mn-ea"/>
                <a:cs typeface="+mn-cs"/>
              </a:rPr>
              <a:t>Sprengel</a:t>
            </a:r>
            <a:r>
              <a:rPr lang="en-CA" sz="1200" b="0" i="0" u="none" strike="noStrike" kern="1200" baseline="0" dirty="0" smtClean="0">
                <a:solidFill>
                  <a:schemeClr val="tx1"/>
                </a:solidFill>
                <a:latin typeface="+mn-lt"/>
                <a:ea typeface="+mn-ea"/>
                <a:cs typeface="+mn-cs"/>
              </a:rPr>
              <a:t> &amp; Job 2004), improving </a:t>
            </a:r>
            <a:r>
              <a:rPr lang="en-CA" sz="1200" b="0" i="0" u="none" strike="noStrike" kern="1200" baseline="0" dirty="0" err="1" smtClean="0">
                <a:solidFill>
                  <a:schemeClr val="tx1"/>
                </a:solidFill>
                <a:latin typeface="+mn-lt"/>
                <a:ea typeface="+mn-ea"/>
                <a:cs typeface="+mn-cs"/>
              </a:rPr>
              <a:t>selfconfidence</a:t>
            </a:r>
            <a:endParaRPr lang="en-CA" sz="1200" b="0" i="0" u="none" strike="noStrike" kern="1200" baseline="0" dirty="0" smtClean="0">
              <a:solidFill>
                <a:schemeClr val="tx1"/>
              </a:solidFill>
              <a:latin typeface="+mn-lt"/>
              <a:ea typeface="+mn-ea"/>
              <a:cs typeface="+mn-cs"/>
            </a:endParaRPr>
          </a:p>
          <a:p>
            <a:r>
              <a:rPr lang="de-DE" sz="1200" b="0" i="0" u="none" strike="noStrike" kern="1200" baseline="0" dirty="0" smtClean="0">
                <a:solidFill>
                  <a:schemeClr val="tx1"/>
                </a:solidFill>
                <a:latin typeface="+mn-lt"/>
                <a:ea typeface="+mn-ea"/>
                <a:cs typeface="+mn-cs"/>
              </a:rPr>
              <a:t>(Broscious &amp; Saunders 2001; Duchscher 2001;</a:t>
            </a:r>
          </a:p>
          <a:p>
            <a:r>
              <a:rPr lang="en-CA" sz="1200" b="0" i="0" u="none" strike="noStrike" kern="1200" baseline="0" dirty="0" err="1" smtClean="0">
                <a:solidFill>
                  <a:schemeClr val="tx1"/>
                </a:solidFill>
                <a:latin typeface="+mn-lt"/>
                <a:ea typeface="+mn-ea"/>
                <a:cs typeface="+mn-cs"/>
              </a:rPr>
              <a:t>Hamrin</a:t>
            </a:r>
            <a:r>
              <a:rPr lang="en-CA" sz="1200" b="0" i="0" u="none" strike="noStrike" kern="1200" baseline="0" dirty="0" smtClean="0">
                <a:solidFill>
                  <a:schemeClr val="tx1"/>
                </a:solidFill>
                <a:latin typeface="+mn-lt"/>
                <a:ea typeface="+mn-ea"/>
                <a:cs typeface="+mn-cs"/>
              </a:rPr>
              <a:t> et al. 2006), enhancing technical skills (Becker &amp;</a:t>
            </a:r>
          </a:p>
          <a:p>
            <a:r>
              <a:rPr lang="en-CA" sz="1200" b="0" i="0" u="none" strike="noStrike" kern="1200" baseline="0" dirty="0" err="1" smtClean="0">
                <a:solidFill>
                  <a:schemeClr val="tx1"/>
                </a:solidFill>
                <a:latin typeface="+mn-lt"/>
                <a:ea typeface="+mn-ea"/>
                <a:cs typeface="+mn-cs"/>
              </a:rPr>
              <a:t>Neuwirth</a:t>
            </a:r>
            <a:r>
              <a:rPr lang="en-CA" sz="1200" b="0" i="0" u="none" strike="noStrike" kern="1200" baseline="0" dirty="0" smtClean="0">
                <a:solidFill>
                  <a:schemeClr val="tx1"/>
                </a:solidFill>
                <a:latin typeface="+mn-lt"/>
                <a:ea typeface="+mn-ea"/>
                <a:cs typeface="+mn-cs"/>
              </a:rPr>
              <a:t> 2002; </a:t>
            </a:r>
            <a:r>
              <a:rPr lang="en-CA" sz="1200" b="0" i="0" u="none" strike="noStrike" kern="1200" baseline="0" dirty="0" err="1" smtClean="0">
                <a:solidFill>
                  <a:schemeClr val="tx1"/>
                </a:solidFill>
                <a:latin typeface="+mn-lt"/>
                <a:ea typeface="+mn-ea"/>
                <a:cs typeface="+mn-cs"/>
              </a:rPr>
              <a:t>Duchscher</a:t>
            </a:r>
            <a:r>
              <a:rPr lang="en-CA" sz="1200" b="0" i="0" u="none" strike="noStrike" kern="1200" baseline="0" dirty="0" smtClean="0">
                <a:solidFill>
                  <a:schemeClr val="tx1"/>
                </a:solidFill>
                <a:latin typeface="+mn-lt"/>
                <a:ea typeface="+mn-ea"/>
                <a:cs typeface="+mn-cs"/>
              </a:rPr>
              <a:t> 2001), increasing personal and professional</a:t>
            </a:r>
          </a:p>
          <a:p>
            <a:r>
              <a:rPr lang="en-CA" sz="1200" b="0" i="0" u="none" strike="noStrike" kern="1200" baseline="0" dirty="0" smtClean="0">
                <a:solidFill>
                  <a:schemeClr val="tx1"/>
                </a:solidFill>
                <a:latin typeface="+mn-lt"/>
                <a:ea typeface="+mn-ea"/>
                <a:cs typeface="+mn-cs"/>
              </a:rPr>
              <a:t>growth (Gilmour et al. 2007; Glass &amp;Walter 2000), and</a:t>
            </a:r>
          </a:p>
          <a:p>
            <a:r>
              <a:rPr lang="en-CA" sz="1200" b="0" i="0" u="none" strike="noStrike" kern="1200" baseline="0" dirty="0" smtClean="0">
                <a:solidFill>
                  <a:schemeClr val="tx1"/>
                </a:solidFill>
                <a:latin typeface="+mn-lt"/>
                <a:ea typeface="+mn-ea"/>
                <a:cs typeface="+mn-cs"/>
              </a:rPr>
              <a:t>increasing cooperative learning and critical thinking.</a:t>
            </a:r>
          </a:p>
          <a:p>
            <a:endParaRPr lang="en-CA" sz="1200" b="0" i="0" u="none" strike="noStrike" kern="1200" baseline="0" dirty="0" smtClean="0">
              <a:solidFill>
                <a:schemeClr val="tx1"/>
              </a:solidFill>
              <a:latin typeface="+mn-lt"/>
              <a:ea typeface="+mn-ea"/>
              <a:cs typeface="+mn-cs"/>
            </a:endParaRPr>
          </a:p>
          <a:p>
            <a:endParaRPr lang="en-CA" sz="1200" b="0" i="0" u="none" strike="noStrike" kern="1200" baseline="0" dirty="0" smtClean="0">
              <a:solidFill>
                <a:schemeClr val="tx1"/>
              </a:solidFill>
              <a:latin typeface="+mn-lt"/>
              <a:ea typeface="+mn-ea"/>
              <a:cs typeface="+mn-cs"/>
            </a:endParaRPr>
          </a:p>
          <a:p>
            <a:r>
              <a:rPr lang="en-CA" sz="1200" b="0" i="0" u="none" strike="noStrike" kern="1200" baseline="0" dirty="0" smtClean="0">
                <a:solidFill>
                  <a:schemeClr val="tx1"/>
                </a:solidFill>
                <a:latin typeface="+mn-lt"/>
                <a:ea typeface="+mn-ea"/>
                <a:cs typeface="+mn-cs"/>
              </a:rPr>
              <a:t>Our students comments from 1</a:t>
            </a:r>
            <a:r>
              <a:rPr lang="en-CA" sz="1200" b="0" i="0" u="none" strike="noStrike" kern="1200" baseline="30000" dirty="0" smtClean="0">
                <a:solidFill>
                  <a:schemeClr val="tx1"/>
                </a:solidFill>
                <a:latin typeface="+mn-lt"/>
                <a:ea typeface="+mn-ea"/>
                <a:cs typeface="+mn-cs"/>
              </a:rPr>
              <a:t>st</a:t>
            </a:r>
            <a:r>
              <a:rPr lang="en-CA" sz="1200" b="0" i="0" u="none" strike="noStrike" kern="1200" baseline="0" dirty="0" smtClean="0">
                <a:solidFill>
                  <a:schemeClr val="tx1"/>
                </a:solidFill>
                <a:latin typeface="+mn-lt"/>
                <a:ea typeface="+mn-ea"/>
                <a:cs typeface="+mn-cs"/>
              </a:rPr>
              <a:t> year </a:t>
            </a:r>
            <a:r>
              <a:rPr lang="en-CA" sz="1200" b="0" i="0" u="none" strike="noStrike" kern="1200" baseline="0" dirty="0" err="1" smtClean="0">
                <a:solidFill>
                  <a:schemeClr val="tx1"/>
                </a:solidFill>
                <a:latin typeface="+mn-lt"/>
                <a:ea typeface="+mn-ea"/>
                <a:cs typeface="+mn-cs"/>
              </a:rPr>
              <a:t>sim</a:t>
            </a:r>
            <a:r>
              <a:rPr lang="en-CA" sz="1200" b="0" i="0" u="none" strike="noStrike" kern="1200" baseline="0" dirty="0" smtClean="0">
                <a:solidFill>
                  <a:schemeClr val="tx1"/>
                </a:solidFill>
                <a:latin typeface="+mn-lt"/>
                <a:ea typeface="+mn-ea"/>
                <a:cs typeface="+mn-cs"/>
              </a:rPr>
              <a:t> :</a:t>
            </a:r>
          </a:p>
          <a:p>
            <a:endParaRPr lang="en-CA" sz="1200" b="0" i="0" u="none" strike="noStrike" kern="1200" baseline="0" dirty="0" smtClean="0">
              <a:solidFill>
                <a:schemeClr val="tx1"/>
              </a:solidFill>
              <a:latin typeface="+mn-lt"/>
              <a:ea typeface="+mn-ea"/>
              <a:cs typeface="+mn-cs"/>
            </a:endParaRPr>
          </a:p>
          <a:p>
            <a:pPr marL="342900" indent="-342900">
              <a:buFont typeface="Arial" panose="020B0604020202020204" pitchFamily="34" charset="0"/>
              <a:buChar char="•"/>
            </a:pPr>
            <a:r>
              <a:rPr lang="en-US" dirty="0" smtClean="0"/>
              <a:t>“Helped me to critically think”</a:t>
            </a:r>
          </a:p>
          <a:p>
            <a:pPr marL="342900" indent="-342900">
              <a:buFont typeface="Arial" panose="020B0604020202020204" pitchFamily="34" charset="0"/>
              <a:buChar char="•"/>
            </a:pPr>
            <a:r>
              <a:rPr lang="en-US" dirty="0" smtClean="0"/>
              <a:t>“peer mentors helped us critically think through problems”</a:t>
            </a:r>
          </a:p>
          <a:p>
            <a:pPr marL="342900" indent="-342900">
              <a:buFont typeface="Arial" panose="020B0604020202020204" pitchFamily="34" charset="0"/>
              <a:buChar char="•"/>
            </a:pPr>
            <a:r>
              <a:rPr lang="en-US" dirty="0" smtClean="0"/>
              <a:t>“peer mentors questions really challenged me”</a:t>
            </a:r>
          </a:p>
          <a:p>
            <a:pPr marL="342900" indent="-342900">
              <a:buFont typeface="Arial" panose="020B0604020202020204" pitchFamily="34" charset="0"/>
              <a:buChar char="•"/>
            </a:pPr>
            <a:r>
              <a:rPr lang="en-US" dirty="0" smtClean="0"/>
              <a:t>“peer mentors were excellent role models and had a lot of knowledge”</a:t>
            </a:r>
          </a:p>
          <a:p>
            <a:pPr marL="342900" indent="-342900">
              <a:buFont typeface="Arial" panose="020B0604020202020204" pitchFamily="34" charset="0"/>
              <a:buChar char="•"/>
            </a:pPr>
            <a:r>
              <a:rPr lang="en-US" dirty="0" smtClean="0"/>
              <a:t>“Peer mentor was helpful”</a:t>
            </a:r>
          </a:p>
          <a:p>
            <a:pPr marL="342900" indent="-342900">
              <a:buFont typeface="Arial" panose="020B0604020202020204" pitchFamily="34" charset="0"/>
              <a:buChar char="•"/>
            </a:pPr>
            <a:r>
              <a:rPr lang="en-US" dirty="0" smtClean="0"/>
              <a:t>“the cues given by the instructor and mentors were very helpful”</a:t>
            </a:r>
          </a:p>
          <a:p>
            <a:pPr marL="342900" indent="-342900">
              <a:buFont typeface="Arial" panose="020B0604020202020204" pitchFamily="34" charset="0"/>
              <a:buChar char="•"/>
            </a:pPr>
            <a:r>
              <a:rPr lang="en-US" dirty="0" smtClean="0"/>
              <a:t>“I liked having instructors/peer mentors present to help guide us along”</a:t>
            </a:r>
          </a:p>
          <a:p>
            <a:pPr marL="342900" indent="-342900">
              <a:buFont typeface="Arial" panose="020B0604020202020204" pitchFamily="34" charset="0"/>
              <a:buChar char="•"/>
            </a:pPr>
            <a:r>
              <a:rPr lang="en-US" dirty="0" smtClean="0"/>
              <a:t>“peer mentors gave great feedback”</a:t>
            </a:r>
          </a:p>
          <a:p>
            <a:endParaRPr lang="en-CA" dirty="0"/>
          </a:p>
        </p:txBody>
      </p:sp>
    </p:spTree>
    <p:extLst>
      <p:ext uri="{BB962C8B-B14F-4D97-AF65-F5344CB8AC3E}">
        <p14:creationId xmlns:p14="http://schemas.microsoft.com/office/powerpoint/2010/main" val="40709950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Judy n-=122</a:t>
            </a:r>
            <a:endParaRPr lang="en-CA" dirty="0"/>
          </a:p>
        </p:txBody>
      </p:sp>
    </p:spTree>
    <p:extLst>
      <p:ext uri="{BB962C8B-B14F-4D97-AF65-F5344CB8AC3E}">
        <p14:creationId xmlns:p14="http://schemas.microsoft.com/office/powerpoint/2010/main" val="15889717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Judy</a:t>
            </a:r>
          </a:p>
          <a:p>
            <a:r>
              <a:rPr lang="en-CA" dirty="0" smtClean="0"/>
              <a:t>n-=122</a:t>
            </a:r>
            <a:endParaRPr lang="en-CA" dirty="0"/>
          </a:p>
        </p:txBody>
      </p:sp>
    </p:spTree>
    <p:extLst>
      <p:ext uri="{BB962C8B-B14F-4D97-AF65-F5344CB8AC3E}">
        <p14:creationId xmlns:p14="http://schemas.microsoft.com/office/powerpoint/2010/main" val="15889717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Debbie</a:t>
            </a:r>
          </a:p>
          <a:p>
            <a:r>
              <a:rPr lang="en-CA" dirty="0" smtClean="0"/>
              <a:t>5 minutes for group work</a:t>
            </a:r>
          </a:p>
          <a:p>
            <a:r>
              <a:rPr lang="en-CA" dirty="0" smtClean="0"/>
              <a:t> post it</a:t>
            </a:r>
            <a:endParaRPr lang="en-CA" dirty="0"/>
          </a:p>
        </p:txBody>
      </p:sp>
    </p:spTree>
    <p:extLst>
      <p:ext uri="{BB962C8B-B14F-4D97-AF65-F5344CB8AC3E}">
        <p14:creationId xmlns:p14="http://schemas.microsoft.com/office/powerpoint/2010/main" val="184244778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video" Target="../media/media2.wmv"/><Relationship Id="rId1" Type="http://schemas.microsoft.com/office/2007/relationships/media" Target="../media/media2.wmv"/><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1">
            <a:lumMod val="75000"/>
          </a:schemeClr>
        </a:solidFill>
        <a:effectLst/>
      </p:bgPr>
    </p:bg>
    <p:spTree>
      <p:nvGrpSpPr>
        <p:cNvPr id="1" name=""/>
        <p:cNvGrpSpPr/>
        <p:nvPr/>
      </p:nvGrpSpPr>
      <p:grpSpPr>
        <a:xfrm>
          <a:off x="0" y="0"/>
          <a:ext cx="0" cy="0"/>
          <a:chOff x="0" y="0"/>
          <a:chExt cx="0" cy="0"/>
        </a:xfrm>
      </p:grpSpPr>
      <p:pic>
        <p:nvPicPr>
          <p:cNvPr id="7" name="plant_growth_PP.mov">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0"/>
            <a:ext cx="9144000" cy="5143500"/>
          </a:xfrm>
          <a:prstGeom prst="rect">
            <a:avLst/>
          </a:prstGeom>
        </p:spPr>
      </p:pic>
      <p:sp>
        <p:nvSpPr>
          <p:cNvPr id="10" name="Rectangle 9"/>
          <p:cNvSpPr/>
          <p:nvPr userDrawn="1"/>
        </p:nvSpPr>
        <p:spPr>
          <a:xfrm>
            <a:off x="0" y="0"/>
            <a:ext cx="9144000" cy="51435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0" y="4947008"/>
            <a:ext cx="9154758" cy="1910992"/>
          </a:xfrm>
          <a:custGeom>
            <a:avLst/>
            <a:gdLst>
              <a:gd name="connsiteX0" fmla="*/ 0 w 9144000"/>
              <a:gd name="connsiteY0" fmla="*/ 0 h 1695838"/>
              <a:gd name="connsiteX1" fmla="*/ 9144000 w 9144000"/>
              <a:gd name="connsiteY1" fmla="*/ 0 h 1695838"/>
              <a:gd name="connsiteX2" fmla="*/ 9144000 w 9144000"/>
              <a:gd name="connsiteY2" fmla="*/ 1695838 h 1695838"/>
              <a:gd name="connsiteX3" fmla="*/ 0 w 9144000"/>
              <a:gd name="connsiteY3" fmla="*/ 1695838 h 1695838"/>
              <a:gd name="connsiteX4" fmla="*/ 0 w 9144000"/>
              <a:gd name="connsiteY4" fmla="*/ 0 h 1695838"/>
              <a:gd name="connsiteX0" fmla="*/ 0 w 9208546"/>
              <a:gd name="connsiteY0" fmla="*/ 215153 h 1910991"/>
              <a:gd name="connsiteX1" fmla="*/ 9208546 w 9208546"/>
              <a:gd name="connsiteY1" fmla="*/ 0 h 1910991"/>
              <a:gd name="connsiteX2" fmla="*/ 9144000 w 9208546"/>
              <a:gd name="connsiteY2" fmla="*/ 1910991 h 1910991"/>
              <a:gd name="connsiteX3" fmla="*/ 0 w 9208546"/>
              <a:gd name="connsiteY3" fmla="*/ 1910991 h 1910991"/>
              <a:gd name="connsiteX4" fmla="*/ 0 w 9208546"/>
              <a:gd name="connsiteY4" fmla="*/ 215153 h 1910991"/>
              <a:gd name="connsiteX0" fmla="*/ 0 w 9208546"/>
              <a:gd name="connsiteY0" fmla="*/ 215153 h 1910991"/>
              <a:gd name="connsiteX1" fmla="*/ 9208546 w 9208546"/>
              <a:gd name="connsiteY1" fmla="*/ 0 h 1910991"/>
              <a:gd name="connsiteX2" fmla="*/ 9144000 w 9208546"/>
              <a:gd name="connsiteY2" fmla="*/ 1910991 h 1910991"/>
              <a:gd name="connsiteX3" fmla="*/ 0 w 9208546"/>
              <a:gd name="connsiteY3" fmla="*/ 1910991 h 1910991"/>
              <a:gd name="connsiteX4" fmla="*/ 0 w 9208546"/>
              <a:gd name="connsiteY4" fmla="*/ 215153 h 1910991"/>
              <a:gd name="connsiteX0" fmla="*/ 0 w 9208546"/>
              <a:gd name="connsiteY0" fmla="*/ 107576 h 1910991"/>
              <a:gd name="connsiteX1" fmla="*/ 9208546 w 9208546"/>
              <a:gd name="connsiteY1" fmla="*/ 0 h 1910991"/>
              <a:gd name="connsiteX2" fmla="*/ 9144000 w 9208546"/>
              <a:gd name="connsiteY2" fmla="*/ 1910991 h 1910991"/>
              <a:gd name="connsiteX3" fmla="*/ 0 w 9208546"/>
              <a:gd name="connsiteY3" fmla="*/ 1910991 h 1910991"/>
              <a:gd name="connsiteX4" fmla="*/ 0 w 9208546"/>
              <a:gd name="connsiteY4" fmla="*/ 107576 h 1910991"/>
              <a:gd name="connsiteX0" fmla="*/ 0 w 9208546"/>
              <a:gd name="connsiteY0" fmla="*/ 107576 h 1910991"/>
              <a:gd name="connsiteX1" fmla="*/ 9208546 w 9208546"/>
              <a:gd name="connsiteY1" fmla="*/ 0 h 1910991"/>
              <a:gd name="connsiteX2" fmla="*/ 9144000 w 9208546"/>
              <a:gd name="connsiteY2" fmla="*/ 1910991 h 1910991"/>
              <a:gd name="connsiteX3" fmla="*/ 0 w 9208546"/>
              <a:gd name="connsiteY3" fmla="*/ 1910991 h 1910991"/>
              <a:gd name="connsiteX4" fmla="*/ 0 w 9208546"/>
              <a:gd name="connsiteY4" fmla="*/ 107576 h 1910991"/>
              <a:gd name="connsiteX0" fmla="*/ 0 w 9154758"/>
              <a:gd name="connsiteY0" fmla="*/ 107576 h 1910991"/>
              <a:gd name="connsiteX1" fmla="*/ 9154758 w 9154758"/>
              <a:gd name="connsiteY1" fmla="*/ 0 h 1910991"/>
              <a:gd name="connsiteX2" fmla="*/ 9144000 w 9154758"/>
              <a:gd name="connsiteY2" fmla="*/ 1910991 h 1910991"/>
              <a:gd name="connsiteX3" fmla="*/ 0 w 9154758"/>
              <a:gd name="connsiteY3" fmla="*/ 1910991 h 1910991"/>
              <a:gd name="connsiteX4" fmla="*/ 0 w 9154758"/>
              <a:gd name="connsiteY4" fmla="*/ 107576 h 19109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4758" h="1910991">
                <a:moveTo>
                  <a:pt x="0" y="107576"/>
                </a:moveTo>
                <a:cubicBezTo>
                  <a:pt x="2348752" y="337072"/>
                  <a:pt x="5966909" y="222325"/>
                  <a:pt x="9154758" y="0"/>
                </a:cubicBezTo>
                <a:lnTo>
                  <a:pt x="9144000" y="1910991"/>
                </a:lnTo>
                <a:lnTo>
                  <a:pt x="0" y="1910991"/>
                </a:lnTo>
                <a:lnTo>
                  <a:pt x="0" y="107576"/>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box" hidden="1"/>
          <p:cNvSpPr/>
          <p:nvPr userDrawn="1"/>
        </p:nvSpPr>
        <p:spPr>
          <a:xfrm rot="10800000">
            <a:off x="9647" y="5240334"/>
            <a:ext cx="9144000" cy="1693865"/>
          </a:xfrm>
          <a:prstGeom prst="rect">
            <a:avLst/>
          </a:prstGeom>
          <a:gradFill flip="none" rotWithShape="1">
            <a:gsLst>
              <a:gs pos="69000">
                <a:schemeClr val="tx1">
                  <a:lumMod val="85000"/>
                  <a:lumOff val="15000"/>
                </a:schemeClr>
              </a:gs>
              <a:gs pos="99000">
                <a:schemeClr val="tx1">
                  <a:lumMod val="95000"/>
                  <a:lumOff val="5000"/>
                </a:schemeClr>
              </a:gs>
            </a:gsLst>
            <a:lin ang="5400000" scaled="0"/>
            <a:tileRect/>
          </a:gradFill>
          <a:ln>
            <a:noFill/>
          </a:ln>
          <a:effectLst>
            <a:reflection endPos="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lIns="91426" tIns="45714" rIns="91426" bIns="45714" rtlCol="0" anchor="ctr"/>
          <a:lstStyle/>
          <a:p>
            <a:pPr algn="ct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0C247432-1F92-4A68-A869-C28BBC8078FB}" type="datetime1">
              <a:rPr lang="en-US" smtClean="0"/>
              <a:t>5/21/2014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FD99AA8B-2E7A-4BBC-8FDE-CA7CF71DD330}" type="slidenum">
              <a:rPr lang="en-US" smtClean="0"/>
              <a:t>‹#›</a:t>
            </a:fld>
            <a:endParaRPr lang="en-US"/>
          </a:p>
        </p:txBody>
      </p:sp>
      <p:sp>
        <p:nvSpPr>
          <p:cNvPr id="2" name="Title 1"/>
          <p:cNvSpPr>
            <a:spLocks noGrp="1"/>
          </p:cNvSpPr>
          <p:nvPr>
            <p:ph type="ctrTitle"/>
          </p:nvPr>
        </p:nvSpPr>
        <p:spPr>
          <a:xfrm>
            <a:off x="-1" y="5445814"/>
            <a:ext cx="7772400" cy="586135"/>
          </a:xfrm>
        </p:spPr>
        <p:txBody>
          <a:bodyPr anchor="b">
            <a:normAutofit/>
          </a:bodyPr>
          <a:lstStyle>
            <a:lvl1pPr algn="l">
              <a:defRPr sz="3200">
                <a:solidFill>
                  <a:schemeClr val="accent6">
                    <a:lumMod val="50000"/>
                  </a:schemeClr>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0" y="6019800"/>
            <a:ext cx="6400800" cy="685800"/>
          </a:xfrm>
        </p:spPr>
        <p:txBody>
          <a:bodyPr>
            <a:normAutofit/>
          </a:bodyPr>
          <a:lstStyle>
            <a:lvl1pPr marL="0" indent="0" algn="l">
              <a:buNone/>
              <a:defRPr sz="2400">
                <a:solidFill>
                  <a:schemeClr val="tx1">
                    <a:lumMod val="95000"/>
                    <a:lumOff val="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grpSp>
        <p:nvGrpSpPr>
          <p:cNvPr id="9" name="Group 8"/>
          <p:cNvGrpSpPr/>
          <p:nvPr userDrawn="1"/>
        </p:nvGrpSpPr>
        <p:grpSpPr>
          <a:xfrm>
            <a:off x="-76200" y="4753286"/>
            <a:ext cx="9296527" cy="581611"/>
            <a:chOff x="-76200" y="4753286"/>
            <a:chExt cx="9296527" cy="581611"/>
          </a:xfrm>
        </p:grpSpPr>
        <p:sp>
          <p:nvSpPr>
            <p:cNvPr id="13" name="Rectangle 10"/>
            <p:cNvSpPr/>
            <p:nvPr userDrawn="1"/>
          </p:nvSpPr>
          <p:spPr>
            <a:xfrm flipH="1">
              <a:off x="-76074" y="4894798"/>
              <a:ext cx="9296401" cy="440099"/>
            </a:xfrm>
            <a:custGeom>
              <a:avLst/>
              <a:gdLst>
                <a:gd name="connsiteX0" fmla="*/ 0 w 9448800"/>
                <a:gd name="connsiteY0" fmla="*/ 0 h 134666"/>
                <a:gd name="connsiteX1" fmla="*/ 9448800 w 9448800"/>
                <a:gd name="connsiteY1" fmla="*/ 0 h 134666"/>
                <a:gd name="connsiteX2" fmla="*/ 9448800 w 9448800"/>
                <a:gd name="connsiteY2" fmla="*/ 134666 h 134666"/>
                <a:gd name="connsiteX3" fmla="*/ 0 w 9448800"/>
                <a:gd name="connsiteY3" fmla="*/ 134666 h 134666"/>
                <a:gd name="connsiteX4" fmla="*/ 0 w 9448800"/>
                <a:gd name="connsiteY4" fmla="*/ 0 h 134666"/>
                <a:gd name="connsiteX0" fmla="*/ 0 w 9448800"/>
                <a:gd name="connsiteY0" fmla="*/ 10885 h 145551"/>
                <a:gd name="connsiteX1" fmla="*/ 3167742 w 9448800"/>
                <a:gd name="connsiteY1" fmla="*/ 0 h 145551"/>
                <a:gd name="connsiteX2" fmla="*/ 9448800 w 9448800"/>
                <a:gd name="connsiteY2" fmla="*/ 10885 h 145551"/>
                <a:gd name="connsiteX3" fmla="*/ 9448800 w 9448800"/>
                <a:gd name="connsiteY3" fmla="*/ 145551 h 145551"/>
                <a:gd name="connsiteX4" fmla="*/ 0 w 9448800"/>
                <a:gd name="connsiteY4" fmla="*/ 145551 h 145551"/>
                <a:gd name="connsiteX5" fmla="*/ 0 w 9448800"/>
                <a:gd name="connsiteY5" fmla="*/ 10885 h 145551"/>
                <a:gd name="connsiteX0" fmla="*/ 0 w 9448800"/>
                <a:gd name="connsiteY0" fmla="*/ 185057 h 319723"/>
                <a:gd name="connsiteX1" fmla="*/ 3167742 w 9448800"/>
                <a:gd name="connsiteY1" fmla="*/ 0 h 319723"/>
                <a:gd name="connsiteX2" fmla="*/ 9448800 w 9448800"/>
                <a:gd name="connsiteY2" fmla="*/ 185057 h 319723"/>
                <a:gd name="connsiteX3" fmla="*/ 9448800 w 9448800"/>
                <a:gd name="connsiteY3" fmla="*/ 319723 h 319723"/>
                <a:gd name="connsiteX4" fmla="*/ 0 w 9448800"/>
                <a:gd name="connsiteY4" fmla="*/ 319723 h 319723"/>
                <a:gd name="connsiteX5" fmla="*/ 0 w 9448800"/>
                <a:gd name="connsiteY5" fmla="*/ 185057 h 319723"/>
                <a:gd name="connsiteX0" fmla="*/ 0 w 9448800"/>
                <a:gd name="connsiteY0" fmla="*/ 185057 h 319723"/>
                <a:gd name="connsiteX1" fmla="*/ 3167742 w 9448800"/>
                <a:gd name="connsiteY1" fmla="*/ 0 h 319723"/>
                <a:gd name="connsiteX2" fmla="*/ 9448800 w 9448800"/>
                <a:gd name="connsiteY2" fmla="*/ 185057 h 319723"/>
                <a:gd name="connsiteX3" fmla="*/ 9448800 w 9448800"/>
                <a:gd name="connsiteY3" fmla="*/ 319723 h 319723"/>
                <a:gd name="connsiteX4" fmla="*/ 0 w 9448800"/>
                <a:gd name="connsiteY4" fmla="*/ 319723 h 319723"/>
                <a:gd name="connsiteX5" fmla="*/ 0 w 9448800"/>
                <a:gd name="connsiteY5" fmla="*/ 185057 h 319723"/>
                <a:gd name="connsiteX0" fmla="*/ 0 w 9448800"/>
                <a:gd name="connsiteY0" fmla="*/ 187156 h 321822"/>
                <a:gd name="connsiteX1" fmla="*/ 3167742 w 9448800"/>
                <a:gd name="connsiteY1" fmla="*/ 2099 h 321822"/>
                <a:gd name="connsiteX2" fmla="*/ 9448800 w 9448800"/>
                <a:gd name="connsiteY2" fmla="*/ 187156 h 321822"/>
                <a:gd name="connsiteX3" fmla="*/ 9448800 w 9448800"/>
                <a:gd name="connsiteY3" fmla="*/ 321822 h 321822"/>
                <a:gd name="connsiteX4" fmla="*/ 0 w 9448800"/>
                <a:gd name="connsiteY4" fmla="*/ 321822 h 321822"/>
                <a:gd name="connsiteX5" fmla="*/ 0 w 9448800"/>
                <a:gd name="connsiteY5" fmla="*/ 187156 h 321822"/>
                <a:gd name="connsiteX0" fmla="*/ 0 w 9448800"/>
                <a:gd name="connsiteY0" fmla="*/ 154995 h 289661"/>
                <a:gd name="connsiteX1" fmla="*/ 3178627 w 9448800"/>
                <a:gd name="connsiteY1" fmla="*/ 2595 h 289661"/>
                <a:gd name="connsiteX2" fmla="*/ 9448800 w 9448800"/>
                <a:gd name="connsiteY2" fmla="*/ 154995 h 289661"/>
                <a:gd name="connsiteX3" fmla="*/ 9448800 w 9448800"/>
                <a:gd name="connsiteY3" fmla="*/ 289661 h 289661"/>
                <a:gd name="connsiteX4" fmla="*/ 0 w 9448800"/>
                <a:gd name="connsiteY4" fmla="*/ 289661 h 289661"/>
                <a:gd name="connsiteX5" fmla="*/ 0 w 9448800"/>
                <a:gd name="connsiteY5" fmla="*/ 154995 h 289661"/>
                <a:gd name="connsiteX0" fmla="*/ 0 w 9448800"/>
                <a:gd name="connsiteY0" fmla="*/ 154995 h 289661"/>
                <a:gd name="connsiteX1" fmla="*/ 3178627 w 9448800"/>
                <a:gd name="connsiteY1" fmla="*/ 2595 h 289661"/>
                <a:gd name="connsiteX2" fmla="*/ 9448800 w 9448800"/>
                <a:gd name="connsiteY2" fmla="*/ 154995 h 289661"/>
                <a:gd name="connsiteX3" fmla="*/ 9448800 w 9448800"/>
                <a:gd name="connsiteY3" fmla="*/ 289661 h 289661"/>
                <a:gd name="connsiteX4" fmla="*/ 3809999 w 9448800"/>
                <a:gd name="connsiteY4" fmla="*/ 283029 h 289661"/>
                <a:gd name="connsiteX5" fmla="*/ 0 w 9448800"/>
                <a:gd name="connsiteY5" fmla="*/ 289661 h 289661"/>
                <a:gd name="connsiteX6" fmla="*/ 0 w 9448800"/>
                <a:gd name="connsiteY6" fmla="*/ 154995 h 289661"/>
                <a:gd name="connsiteX0" fmla="*/ 0 w 9448800"/>
                <a:gd name="connsiteY0" fmla="*/ 154995 h 289661"/>
                <a:gd name="connsiteX1" fmla="*/ 3178627 w 9448800"/>
                <a:gd name="connsiteY1" fmla="*/ 2595 h 289661"/>
                <a:gd name="connsiteX2" fmla="*/ 9448800 w 9448800"/>
                <a:gd name="connsiteY2" fmla="*/ 154995 h 289661"/>
                <a:gd name="connsiteX3" fmla="*/ 9448800 w 9448800"/>
                <a:gd name="connsiteY3" fmla="*/ 289661 h 289661"/>
                <a:gd name="connsiteX4" fmla="*/ 3809999 w 9448800"/>
                <a:gd name="connsiteY4" fmla="*/ 163286 h 289661"/>
                <a:gd name="connsiteX5" fmla="*/ 0 w 9448800"/>
                <a:gd name="connsiteY5" fmla="*/ 289661 h 289661"/>
                <a:gd name="connsiteX6" fmla="*/ 0 w 9448800"/>
                <a:gd name="connsiteY6" fmla="*/ 154995 h 289661"/>
                <a:gd name="connsiteX0" fmla="*/ 0 w 9448800"/>
                <a:gd name="connsiteY0" fmla="*/ 154995 h 289672"/>
                <a:gd name="connsiteX1" fmla="*/ 3178627 w 9448800"/>
                <a:gd name="connsiteY1" fmla="*/ 2595 h 289672"/>
                <a:gd name="connsiteX2" fmla="*/ 9448800 w 9448800"/>
                <a:gd name="connsiteY2" fmla="*/ 154995 h 289672"/>
                <a:gd name="connsiteX3" fmla="*/ 9448800 w 9448800"/>
                <a:gd name="connsiteY3" fmla="*/ 289661 h 289672"/>
                <a:gd name="connsiteX4" fmla="*/ 3809999 w 9448800"/>
                <a:gd name="connsiteY4" fmla="*/ 163286 h 289672"/>
                <a:gd name="connsiteX5" fmla="*/ 0 w 9448800"/>
                <a:gd name="connsiteY5" fmla="*/ 289661 h 289672"/>
                <a:gd name="connsiteX6" fmla="*/ 0 w 9448800"/>
                <a:gd name="connsiteY6" fmla="*/ 154995 h 289672"/>
                <a:gd name="connsiteX0" fmla="*/ 0 w 9448800"/>
                <a:gd name="connsiteY0" fmla="*/ 154995 h 289669"/>
                <a:gd name="connsiteX1" fmla="*/ 3178627 w 9448800"/>
                <a:gd name="connsiteY1" fmla="*/ 2595 h 289669"/>
                <a:gd name="connsiteX2" fmla="*/ 9448800 w 9448800"/>
                <a:gd name="connsiteY2" fmla="*/ 154995 h 289669"/>
                <a:gd name="connsiteX3" fmla="*/ 9448800 w 9448800"/>
                <a:gd name="connsiteY3" fmla="*/ 289661 h 289669"/>
                <a:gd name="connsiteX4" fmla="*/ 3809999 w 9448800"/>
                <a:gd name="connsiteY4" fmla="*/ 130629 h 289669"/>
                <a:gd name="connsiteX5" fmla="*/ 0 w 9448800"/>
                <a:gd name="connsiteY5" fmla="*/ 289661 h 289669"/>
                <a:gd name="connsiteX6" fmla="*/ 0 w 9448800"/>
                <a:gd name="connsiteY6" fmla="*/ 154995 h 289669"/>
                <a:gd name="connsiteX0" fmla="*/ 0 w 9448800"/>
                <a:gd name="connsiteY0" fmla="*/ 154995 h 289669"/>
                <a:gd name="connsiteX1" fmla="*/ 3178627 w 9448800"/>
                <a:gd name="connsiteY1" fmla="*/ 2595 h 289669"/>
                <a:gd name="connsiteX2" fmla="*/ 9448800 w 9448800"/>
                <a:gd name="connsiteY2" fmla="*/ 154995 h 289669"/>
                <a:gd name="connsiteX3" fmla="*/ 9448800 w 9448800"/>
                <a:gd name="connsiteY3" fmla="*/ 289661 h 289669"/>
                <a:gd name="connsiteX4" fmla="*/ 3809999 w 9448800"/>
                <a:gd name="connsiteY4" fmla="*/ 130629 h 289669"/>
                <a:gd name="connsiteX5" fmla="*/ 0 w 9448800"/>
                <a:gd name="connsiteY5" fmla="*/ 289661 h 289669"/>
                <a:gd name="connsiteX6" fmla="*/ 0 w 9448800"/>
                <a:gd name="connsiteY6" fmla="*/ 154995 h 289669"/>
                <a:gd name="connsiteX0" fmla="*/ 0 w 9448800"/>
                <a:gd name="connsiteY0" fmla="*/ 154995 h 289661"/>
                <a:gd name="connsiteX1" fmla="*/ 3178627 w 9448800"/>
                <a:gd name="connsiteY1" fmla="*/ 2595 h 289661"/>
                <a:gd name="connsiteX2" fmla="*/ 9448800 w 9448800"/>
                <a:gd name="connsiteY2" fmla="*/ 154995 h 289661"/>
                <a:gd name="connsiteX3" fmla="*/ 9448800 w 9448800"/>
                <a:gd name="connsiteY3" fmla="*/ 289661 h 289661"/>
                <a:gd name="connsiteX4" fmla="*/ 3809999 w 9448800"/>
                <a:gd name="connsiteY4" fmla="*/ 130629 h 289661"/>
                <a:gd name="connsiteX5" fmla="*/ 0 w 9448800"/>
                <a:gd name="connsiteY5" fmla="*/ 289661 h 289661"/>
                <a:gd name="connsiteX6" fmla="*/ 0 w 9448800"/>
                <a:gd name="connsiteY6" fmla="*/ 154995 h 289661"/>
                <a:gd name="connsiteX0" fmla="*/ 0 w 9448800"/>
                <a:gd name="connsiteY0" fmla="*/ 154995 h 289661"/>
                <a:gd name="connsiteX1" fmla="*/ 3178627 w 9448800"/>
                <a:gd name="connsiteY1" fmla="*/ 2595 h 289661"/>
                <a:gd name="connsiteX2" fmla="*/ 9448800 w 9448800"/>
                <a:gd name="connsiteY2" fmla="*/ 154995 h 289661"/>
                <a:gd name="connsiteX3" fmla="*/ 9448800 w 9448800"/>
                <a:gd name="connsiteY3" fmla="*/ 289661 h 289661"/>
                <a:gd name="connsiteX4" fmla="*/ 3831771 w 9448800"/>
                <a:gd name="connsiteY4" fmla="*/ 185058 h 289661"/>
                <a:gd name="connsiteX5" fmla="*/ 0 w 9448800"/>
                <a:gd name="connsiteY5" fmla="*/ 289661 h 289661"/>
                <a:gd name="connsiteX6" fmla="*/ 0 w 9448800"/>
                <a:gd name="connsiteY6" fmla="*/ 154995 h 289661"/>
                <a:gd name="connsiteX0" fmla="*/ 0 w 9448800"/>
                <a:gd name="connsiteY0" fmla="*/ 76200 h 210866"/>
                <a:gd name="connsiteX1" fmla="*/ 3189513 w 9448800"/>
                <a:gd name="connsiteY1" fmla="*/ 0 h 210866"/>
                <a:gd name="connsiteX2" fmla="*/ 9448800 w 9448800"/>
                <a:gd name="connsiteY2" fmla="*/ 76200 h 210866"/>
                <a:gd name="connsiteX3" fmla="*/ 9448800 w 9448800"/>
                <a:gd name="connsiteY3" fmla="*/ 210866 h 210866"/>
                <a:gd name="connsiteX4" fmla="*/ 3831771 w 9448800"/>
                <a:gd name="connsiteY4" fmla="*/ 106263 h 210866"/>
                <a:gd name="connsiteX5" fmla="*/ 0 w 9448800"/>
                <a:gd name="connsiteY5" fmla="*/ 210866 h 210866"/>
                <a:gd name="connsiteX6" fmla="*/ 0 w 9448800"/>
                <a:gd name="connsiteY6" fmla="*/ 76200 h 210866"/>
                <a:gd name="connsiteX0" fmla="*/ 0 w 9448800"/>
                <a:gd name="connsiteY0" fmla="*/ 119743 h 254409"/>
                <a:gd name="connsiteX1" fmla="*/ 3189513 w 9448800"/>
                <a:gd name="connsiteY1" fmla="*/ 0 h 254409"/>
                <a:gd name="connsiteX2" fmla="*/ 9448800 w 9448800"/>
                <a:gd name="connsiteY2" fmla="*/ 119743 h 254409"/>
                <a:gd name="connsiteX3" fmla="*/ 9448800 w 9448800"/>
                <a:gd name="connsiteY3" fmla="*/ 254409 h 254409"/>
                <a:gd name="connsiteX4" fmla="*/ 3831771 w 9448800"/>
                <a:gd name="connsiteY4" fmla="*/ 149806 h 254409"/>
                <a:gd name="connsiteX5" fmla="*/ 0 w 9448800"/>
                <a:gd name="connsiteY5" fmla="*/ 254409 h 254409"/>
                <a:gd name="connsiteX6" fmla="*/ 0 w 9448800"/>
                <a:gd name="connsiteY6" fmla="*/ 119743 h 254409"/>
                <a:gd name="connsiteX0" fmla="*/ 0 w 9448800"/>
                <a:gd name="connsiteY0" fmla="*/ 696686 h 831352"/>
                <a:gd name="connsiteX1" fmla="*/ 3189513 w 9448800"/>
                <a:gd name="connsiteY1" fmla="*/ 576943 h 831352"/>
                <a:gd name="connsiteX2" fmla="*/ 9382493 w 9448800"/>
                <a:gd name="connsiteY2" fmla="*/ 0 h 831352"/>
                <a:gd name="connsiteX3" fmla="*/ 9448800 w 9448800"/>
                <a:gd name="connsiteY3" fmla="*/ 831352 h 831352"/>
                <a:gd name="connsiteX4" fmla="*/ 3831771 w 9448800"/>
                <a:gd name="connsiteY4" fmla="*/ 726749 h 831352"/>
                <a:gd name="connsiteX5" fmla="*/ 0 w 9448800"/>
                <a:gd name="connsiteY5" fmla="*/ 831352 h 831352"/>
                <a:gd name="connsiteX6" fmla="*/ 0 w 9448800"/>
                <a:gd name="connsiteY6" fmla="*/ 696686 h 831352"/>
                <a:gd name="connsiteX0" fmla="*/ 0 w 9448800"/>
                <a:gd name="connsiteY0" fmla="*/ 696686 h 831352"/>
                <a:gd name="connsiteX1" fmla="*/ 3189513 w 9448800"/>
                <a:gd name="connsiteY1" fmla="*/ 576943 h 831352"/>
                <a:gd name="connsiteX2" fmla="*/ 9382493 w 9448800"/>
                <a:gd name="connsiteY2" fmla="*/ 0 h 831352"/>
                <a:gd name="connsiteX3" fmla="*/ 9448800 w 9448800"/>
                <a:gd name="connsiteY3" fmla="*/ 831352 h 831352"/>
                <a:gd name="connsiteX4" fmla="*/ 3831771 w 9448800"/>
                <a:gd name="connsiteY4" fmla="*/ 726749 h 831352"/>
                <a:gd name="connsiteX5" fmla="*/ 0 w 9448800"/>
                <a:gd name="connsiteY5" fmla="*/ 831352 h 831352"/>
                <a:gd name="connsiteX6" fmla="*/ 0 w 9448800"/>
                <a:gd name="connsiteY6" fmla="*/ 696686 h 831352"/>
                <a:gd name="connsiteX0" fmla="*/ 0 w 9382493"/>
                <a:gd name="connsiteY0" fmla="*/ 696686 h 831352"/>
                <a:gd name="connsiteX1" fmla="*/ 3189513 w 9382493"/>
                <a:gd name="connsiteY1" fmla="*/ 576943 h 831352"/>
                <a:gd name="connsiteX2" fmla="*/ 9382493 w 9382493"/>
                <a:gd name="connsiteY2" fmla="*/ 0 h 831352"/>
                <a:gd name="connsiteX3" fmla="*/ 9382492 w 9382493"/>
                <a:gd name="connsiteY3" fmla="*/ 189095 h 831352"/>
                <a:gd name="connsiteX4" fmla="*/ 3831771 w 9382493"/>
                <a:gd name="connsiteY4" fmla="*/ 726749 h 831352"/>
                <a:gd name="connsiteX5" fmla="*/ 0 w 9382493"/>
                <a:gd name="connsiteY5" fmla="*/ 831352 h 831352"/>
                <a:gd name="connsiteX6" fmla="*/ 0 w 9382493"/>
                <a:gd name="connsiteY6" fmla="*/ 696686 h 831352"/>
                <a:gd name="connsiteX0" fmla="*/ 0 w 9382493"/>
                <a:gd name="connsiteY0" fmla="*/ 696686 h 831352"/>
                <a:gd name="connsiteX1" fmla="*/ 3189513 w 9382493"/>
                <a:gd name="connsiteY1" fmla="*/ 576943 h 831352"/>
                <a:gd name="connsiteX2" fmla="*/ 9382493 w 9382493"/>
                <a:gd name="connsiteY2" fmla="*/ 0 h 831352"/>
                <a:gd name="connsiteX3" fmla="*/ 9382492 w 9382493"/>
                <a:gd name="connsiteY3" fmla="*/ 189095 h 831352"/>
                <a:gd name="connsiteX4" fmla="*/ 3831771 w 9382493"/>
                <a:gd name="connsiteY4" fmla="*/ 726749 h 831352"/>
                <a:gd name="connsiteX5" fmla="*/ 0 w 9382493"/>
                <a:gd name="connsiteY5" fmla="*/ 831352 h 831352"/>
                <a:gd name="connsiteX6" fmla="*/ 0 w 9382493"/>
                <a:gd name="connsiteY6" fmla="*/ 696686 h 831352"/>
                <a:gd name="connsiteX0" fmla="*/ 0 w 9382493"/>
                <a:gd name="connsiteY0" fmla="*/ 696686 h 831352"/>
                <a:gd name="connsiteX1" fmla="*/ 3189513 w 9382493"/>
                <a:gd name="connsiteY1" fmla="*/ 576943 h 831352"/>
                <a:gd name="connsiteX2" fmla="*/ 9382493 w 9382493"/>
                <a:gd name="connsiteY2" fmla="*/ 0 h 831352"/>
                <a:gd name="connsiteX3" fmla="*/ 9382492 w 9382493"/>
                <a:gd name="connsiteY3" fmla="*/ 189095 h 831352"/>
                <a:gd name="connsiteX4" fmla="*/ 3831771 w 9382493"/>
                <a:gd name="connsiteY4" fmla="*/ 726749 h 831352"/>
                <a:gd name="connsiteX5" fmla="*/ 0 w 9382493"/>
                <a:gd name="connsiteY5" fmla="*/ 831352 h 831352"/>
                <a:gd name="connsiteX6" fmla="*/ 0 w 9382493"/>
                <a:gd name="connsiteY6" fmla="*/ 696686 h 831352"/>
                <a:gd name="connsiteX0" fmla="*/ 0 w 9415647"/>
                <a:gd name="connsiteY0" fmla="*/ 772886 h 907552"/>
                <a:gd name="connsiteX1" fmla="*/ 3189513 w 9415647"/>
                <a:gd name="connsiteY1" fmla="*/ 653143 h 907552"/>
                <a:gd name="connsiteX2" fmla="*/ 9415647 w 9415647"/>
                <a:gd name="connsiteY2" fmla="*/ 0 h 907552"/>
                <a:gd name="connsiteX3" fmla="*/ 9382492 w 9415647"/>
                <a:gd name="connsiteY3" fmla="*/ 265295 h 907552"/>
                <a:gd name="connsiteX4" fmla="*/ 3831771 w 9415647"/>
                <a:gd name="connsiteY4" fmla="*/ 802949 h 907552"/>
                <a:gd name="connsiteX5" fmla="*/ 0 w 9415647"/>
                <a:gd name="connsiteY5" fmla="*/ 907552 h 907552"/>
                <a:gd name="connsiteX6" fmla="*/ 0 w 9415647"/>
                <a:gd name="connsiteY6" fmla="*/ 772886 h 907552"/>
                <a:gd name="connsiteX0" fmla="*/ 0 w 9426698"/>
                <a:gd name="connsiteY0" fmla="*/ 772886 h 907552"/>
                <a:gd name="connsiteX1" fmla="*/ 3189513 w 9426698"/>
                <a:gd name="connsiteY1" fmla="*/ 653143 h 907552"/>
                <a:gd name="connsiteX2" fmla="*/ 9415647 w 9426698"/>
                <a:gd name="connsiteY2" fmla="*/ 0 h 907552"/>
                <a:gd name="connsiteX3" fmla="*/ 9426698 w 9426698"/>
                <a:gd name="connsiteY3" fmla="*/ 178210 h 907552"/>
                <a:gd name="connsiteX4" fmla="*/ 3831771 w 9426698"/>
                <a:gd name="connsiteY4" fmla="*/ 802949 h 907552"/>
                <a:gd name="connsiteX5" fmla="*/ 0 w 9426698"/>
                <a:gd name="connsiteY5" fmla="*/ 907552 h 907552"/>
                <a:gd name="connsiteX6" fmla="*/ 0 w 9426698"/>
                <a:gd name="connsiteY6" fmla="*/ 772886 h 907552"/>
                <a:gd name="connsiteX0" fmla="*/ 0 w 9426698"/>
                <a:gd name="connsiteY0" fmla="*/ 772886 h 907552"/>
                <a:gd name="connsiteX1" fmla="*/ 3189513 w 9426698"/>
                <a:gd name="connsiteY1" fmla="*/ 653143 h 907552"/>
                <a:gd name="connsiteX2" fmla="*/ 9415647 w 9426698"/>
                <a:gd name="connsiteY2" fmla="*/ 0 h 907552"/>
                <a:gd name="connsiteX3" fmla="*/ 9426698 w 9426698"/>
                <a:gd name="connsiteY3" fmla="*/ 178210 h 907552"/>
                <a:gd name="connsiteX4" fmla="*/ 3831771 w 9426698"/>
                <a:gd name="connsiteY4" fmla="*/ 802949 h 907552"/>
                <a:gd name="connsiteX5" fmla="*/ 0 w 9426698"/>
                <a:gd name="connsiteY5" fmla="*/ 907552 h 907552"/>
                <a:gd name="connsiteX6" fmla="*/ 0 w 9426698"/>
                <a:gd name="connsiteY6" fmla="*/ 772886 h 907552"/>
                <a:gd name="connsiteX0" fmla="*/ 0 w 9426698"/>
                <a:gd name="connsiteY0" fmla="*/ 772886 h 957531"/>
                <a:gd name="connsiteX1" fmla="*/ 3189513 w 9426698"/>
                <a:gd name="connsiteY1" fmla="*/ 653143 h 957531"/>
                <a:gd name="connsiteX2" fmla="*/ 9415647 w 9426698"/>
                <a:gd name="connsiteY2" fmla="*/ 0 h 957531"/>
                <a:gd name="connsiteX3" fmla="*/ 9426698 w 9426698"/>
                <a:gd name="connsiteY3" fmla="*/ 178210 h 957531"/>
                <a:gd name="connsiteX4" fmla="*/ 3842823 w 9426698"/>
                <a:gd name="connsiteY4" fmla="*/ 922692 h 957531"/>
                <a:gd name="connsiteX5" fmla="*/ 0 w 9426698"/>
                <a:gd name="connsiteY5" fmla="*/ 907552 h 957531"/>
                <a:gd name="connsiteX6" fmla="*/ 0 w 9426698"/>
                <a:gd name="connsiteY6" fmla="*/ 772886 h 957531"/>
                <a:gd name="connsiteX0" fmla="*/ 0 w 9426698"/>
                <a:gd name="connsiteY0" fmla="*/ 772886 h 923543"/>
                <a:gd name="connsiteX1" fmla="*/ 3189513 w 9426698"/>
                <a:gd name="connsiteY1" fmla="*/ 653143 h 923543"/>
                <a:gd name="connsiteX2" fmla="*/ 9415647 w 9426698"/>
                <a:gd name="connsiteY2" fmla="*/ 0 h 923543"/>
                <a:gd name="connsiteX3" fmla="*/ 9426698 w 9426698"/>
                <a:gd name="connsiteY3" fmla="*/ 178210 h 923543"/>
                <a:gd name="connsiteX4" fmla="*/ 3842823 w 9426698"/>
                <a:gd name="connsiteY4" fmla="*/ 922692 h 923543"/>
                <a:gd name="connsiteX5" fmla="*/ 0 w 9426698"/>
                <a:gd name="connsiteY5" fmla="*/ 907552 h 923543"/>
                <a:gd name="connsiteX6" fmla="*/ 0 w 9426698"/>
                <a:gd name="connsiteY6" fmla="*/ 772886 h 923543"/>
                <a:gd name="connsiteX0" fmla="*/ 0 w 9426698"/>
                <a:gd name="connsiteY0" fmla="*/ 772886 h 923543"/>
                <a:gd name="connsiteX1" fmla="*/ 3189513 w 9426698"/>
                <a:gd name="connsiteY1" fmla="*/ 685800 h 923543"/>
                <a:gd name="connsiteX2" fmla="*/ 9415647 w 9426698"/>
                <a:gd name="connsiteY2" fmla="*/ 0 h 923543"/>
                <a:gd name="connsiteX3" fmla="*/ 9426698 w 9426698"/>
                <a:gd name="connsiteY3" fmla="*/ 178210 h 923543"/>
                <a:gd name="connsiteX4" fmla="*/ 3842823 w 9426698"/>
                <a:gd name="connsiteY4" fmla="*/ 922692 h 923543"/>
                <a:gd name="connsiteX5" fmla="*/ 0 w 9426698"/>
                <a:gd name="connsiteY5" fmla="*/ 907552 h 923543"/>
                <a:gd name="connsiteX6" fmla="*/ 0 w 9426698"/>
                <a:gd name="connsiteY6" fmla="*/ 772886 h 923543"/>
                <a:gd name="connsiteX0" fmla="*/ 0 w 9426698"/>
                <a:gd name="connsiteY0" fmla="*/ 772886 h 923543"/>
                <a:gd name="connsiteX1" fmla="*/ 3277924 w 9426698"/>
                <a:gd name="connsiteY1" fmla="*/ 707572 h 923543"/>
                <a:gd name="connsiteX2" fmla="*/ 9415647 w 9426698"/>
                <a:gd name="connsiteY2" fmla="*/ 0 h 923543"/>
                <a:gd name="connsiteX3" fmla="*/ 9426698 w 9426698"/>
                <a:gd name="connsiteY3" fmla="*/ 178210 h 923543"/>
                <a:gd name="connsiteX4" fmla="*/ 3842823 w 9426698"/>
                <a:gd name="connsiteY4" fmla="*/ 922692 h 923543"/>
                <a:gd name="connsiteX5" fmla="*/ 0 w 9426698"/>
                <a:gd name="connsiteY5" fmla="*/ 907552 h 923543"/>
                <a:gd name="connsiteX6" fmla="*/ 0 w 9426698"/>
                <a:gd name="connsiteY6" fmla="*/ 772886 h 923543"/>
                <a:gd name="connsiteX0" fmla="*/ 0 w 9426698"/>
                <a:gd name="connsiteY0" fmla="*/ 772886 h 923543"/>
                <a:gd name="connsiteX1" fmla="*/ 3277924 w 9426698"/>
                <a:gd name="connsiteY1" fmla="*/ 707572 h 923543"/>
                <a:gd name="connsiteX2" fmla="*/ 9415647 w 9426698"/>
                <a:gd name="connsiteY2" fmla="*/ 0 h 923543"/>
                <a:gd name="connsiteX3" fmla="*/ 9426698 w 9426698"/>
                <a:gd name="connsiteY3" fmla="*/ 178210 h 923543"/>
                <a:gd name="connsiteX4" fmla="*/ 3842823 w 9426698"/>
                <a:gd name="connsiteY4" fmla="*/ 922692 h 923543"/>
                <a:gd name="connsiteX5" fmla="*/ 0 w 9426698"/>
                <a:gd name="connsiteY5" fmla="*/ 907552 h 923543"/>
                <a:gd name="connsiteX6" fmla="*/ 0 w 9426698"/>
                <a:gd name="connsiteY6" fmla="*/ 772886 h 923543"/>
                <a:gd name="connsiteX0" fmla="*/ 0 w 9426698"/>
                <a:gd name="connsiteY0" fmla="*/ 772886 h 923543"/>
                <a:gd name="connsiteX1" fmla="*/ 3288975 w 9426698"/>
                <a:gd name="connsiteY1" fmla="*/ 783772 h 923543"/>
                <a:gd name="connsiteX2" fmla="*/ 9415647 w 9426698"/>
                <a:gd name="connsiteY2" fmla="*/ 0 h 923543"/>
                <a:gd name="connsiteX3" fmla="*/ 9426698 w 9426698"/>
                <a:gd name="connsiteY3" fmla="*/ 178210 h 923543"/>
                <a:gd name="connsiteX4" fmla="*/ 3842823 w 9426698"/>
                <a:gd name="connsiteY4" fmla="*/ 922692 h 923543"/>
                <a:gd name="connsiteX5" fmla="*/ 0 w 9426698"/>
                <a:gd name="connsiteY5" fmla="*/ 907552 h 923543"/>
                <a:gd name="connsiteX6" fmla="*/ 0 w 9426698"/>
                <a:gd name="connsiteY6" fmla="*/ 772886 h 923543"/>
                <a:gd name="connsiteX0" fmla="*/ 0 w 9426698"/>
                <a:gd name="connsiteY0" fmla="*/ 783772 h 934429"/>
                <a:gd name="connsiteX1" fmla="*/ 3288975 w 9426698"/>
                <a:gd name="connsiteY1" fmla="*/ 794658 h 934429"/>
                <a:gd name="connsiteX2" fmla="*/ 9415646 w 9426698"/>
                <a:gd name="connsiteY2" fmla="*/ 0 h 934429"/>
                <a:gd name="connsiteX3" fmla="*/ 9426698 w 9426698"/>
                <a:gd name="connsiteY3" fmla="*/ 189096 h 934429"/>
                <a:gd name="connsiteX4" fmla="*/ 3842823 w 9426698"/>
                <a:gd name="connsiteY4" fmla="*/ 933578 h 934429"/>
                <a:gd name="connsiteX5" fmla="*/ 0 w 9426698"/>
                <a:gd name="connsiteY5" fmla="*/ 918438 h 934429"/>
                <a:gd name="connsiteX6" fmla="*/ 0 w 9426698"/>
                <a:gd name="connsiteY6" fmla="*/ 783772 h 934429"/>
                <a:gd name="connsiteX0" fmla="*/ 0 w 9426698"/>
                <a:gd name="connsiteY0" fmla="*/ 783772 h 934429"/>
                <a:gd name="connsiteX1" fmla="*/ 3288975 w 9426698"/>
                <a:gd name="connsiteY1" fmla="*/ 794658 h 934429"/>
                <a:gd name="connsiteX2" fmla="*/ 9415646 w 9426698"/>
                <a:gd name="connsiteY2" fmla="*/ 0 h 934429"/>
                <a:gd name="connsiteX3" fmla="*/ 9426698 w 9426698"/>
                <a:gd name="connsiteY3" fmla="*/ 189096 h 934429"/>
                <a:gd name="connsiteX4" fmla="*/ 3842823 w 9426698"/>
                <a:gd name="connsiteY4" fmla="*/ 933578 h 934429"/>
                <a:gd name="connsiteX5" fmla="*/ 0 w 9426698"/>
                <a:gd name="connsiteY5" fmla="*/ 918438 h 934429"/>
                <a:gd name="connsiteX6" fmla="*/ 0 w 9426698"/>
                <a:gd name="connsiteY6" fmla="*/ 783772 h 934429"/>
                <a:gd name="connsiteX0" fmla="*/ 11051 w 9437749"/>
                <a:gd name="connsiteY0" fmla="*/ 783772 h 994638"/>
                <a:gd name="connsiteX1" fmla="*/ 3300026 w 9437749"/>
                <a:gd name="connsiteY1" fmla="*/ 794658 h 994638"/>
                <a:gd name="connsiteX2" fmla="*/ 9426697 w 9437749"/>
                <a:gd name="connsiteY2" fmla="*/ 0 h 994638"/>
                <a:gd name="connsiteX3" fmla="*/ 9437749 w 9437749"/>
                <a:gd name="connsiteY3" fmla="*/ 189096 h 994638"/>
                <a:gd name="connsiteX4" fmla="*/ 3853874 w 9437749"/>
                <a:gd name="connsiteY4" fmla="*/ 933578 h 994638"/>
                <a:gd name="connsiteX5" fmla="*/ 0 w 9437749"/>
                <a:gd name="connsiteY5" fmla="*/ 994638 h 994638"/>
                <a:gd name="connsiteX6" fmla="*/ 11051 w 9437749"/>
                <a:gd name="connsiteY6" fmla="*/ 783772 h 994638"/>
                <a:gd name="connsiteX0" fmla="*/ 11051 w 9437749"/>
                <a:gd name="connsiteY0" fmla="*/ 783772 h 994638"/>
                <a:gd name="connsiteX1" fmla="*/ 3300026 w 9437749"/>
                <a:gd name="connsiteY1" fmla="*/ 794658 h 994638"/>
                <a:gd name="connsiteX2" fmla="*/ 9426697 w 9437749"/>
                <a:gd name="connsiteY2" fmla="*/ 0 h 994638"/>
                <a:gd name="connsiteX3" fmla="*/ 9437749 w 9437749"/>
                <a:gd name="connsiteY3" fmla="*/ 189096 h 994638"/>
                <a:gd name="connsiteX4" fmla="*/ 3853874 w 9437749"/>
                <a:gd name="connsiteY4" fmla="*/ 933578 h 994638"/>
                <a:gd name="connsiteX5" fmla="*/ 0 w 9437749"/>
                <a:gd name="connsiteY5" fmla="*/ 994638 h 994638"/>
                <a:gd name="connsiteX6" fmla="*/ 11051 w 9437749"/>
                <a:gd name="connsiteY6" fmla="*/ 783772 h 994638"/>
                <a:gd name="connsiteX0" fmla="*/ 0 w 9437750"/>
                <a:gd name="connsiteY0" fmla="*/ 696686 h 994638"/>
                <a:gd name="connsiteX1" fmla="*/ 3300027 w 9437750"/>
                <a:gd name="connsiteY1" fmla="*/ 794658 h 994638"/>
                <a:gd name="connsiteX2" fmla="*/ 9426698 w 9437750"/>
                <a:gd name="connsiteY2" fmla="*/ 0 h 994638"/>
                <a:gd name="connsiteX3" fmla="*/ 9437750 w 9437750"/>
                <a:gd name="connsiteY3" fmla="*/ 189096 h 994638"/>
                <a:gd name="connsiteX4" fmla="*/ 3853875 w 9437750"/>
                <a:gd name="connsiteY4" fmla="*/ 933578 h 994638"/>
                <a:gd name="connsiteX5" fmla="*/ 1 w 9437750"/>
                <a:gd name="connsiteY5" fmla="*/ 994638 h 994638"/>
                <a:gd name="connsiteX6" fmla="*/ 0 w 9437750"/>
                <a:gd name="connsiteY6" fmla="*/ 696686 h 994638"/>
                <a:gd name="connsiteX0" fmla="*/ 0 w 9437750"/>
                <a:gd name="connsiteY0" fmla="*/ 696686 h 982403"/>
                <a:gd name="connsiteX1" fmla="*/ 3300027 w 9437750"/>
                <a:gd name="connsiteY1" fmla="*/ 794658 h 982403"/>
                <a:gd name="connsiteX2" fmla="*/ 9426698 w 9437750"/>
                <a:gd name="connsiteY2" fmla="*/ 0 h 982403"/>
                <a:gd name="connsiteX3" fmla="*/ 9437750 w 9437750"/>
                <a:gd name="connsiteY3" fmla="*/ 189096 h 982403"/>
                <a:gd name="connsiteX4" fmla="*/ 3853875 w 9437750"/>
                <a:gd name="connsiteY4" fmla="*/ 933578 h 982403"/>
                <a:gd name="connsiteX5" fmla="*/ 1 w 9437750"/>
                <a:gd name="connsiteY5" fmla="*/ 907553 h 982403"/>
                <a:gd name="connsiteX6" fmla="*/ 0 w 9437750"/>
                <a:gd name="connsiteY6" fmla="*/ 696686 h 982403"/>
                <a:gd name="connsiteX0" fmla="*/ 0 w 9437750"/>
                <a:gd name="connsiteY0" fmla="*/ 696686 h 982403"/>
                <a:gd name="connsiteX1" fmla="*/ 3300027 w 9437750"/>
                <a:gd name="connsiteY1" fmla="*/ 794658 h 982403"/>
                <a:gd name="connsiteX2" fmla="*/ 9426698 w 9437750"/>
                <a:gd name="connsiteY2" fmla="*/ 0 h 982403"/>
                <a:gd name="connsiteX3" fmla="*/ 9437750 w 9437750"/>
                <a:gd name="connsiteY3" fmla="*/ 189096 h 982403"/>
                <a:gd name="connsiteX4" fmla="*/ 3853875 w 9437750"/>
                <a:gd name="connsiteY4" fmla="*/ 933578 h 982403"/>
                <a:gd name="connsiteX5" fmla="*/ 1 w 9437750"/>
                <a:gd name="connsiteY5" fmla="*/ 907553 h 982403"/>
                <a:gd name="connsiteX6" fmla="*/ 0 w 9437750"/>
                <a:gd name="connsiteY6" fmla="*/ 696686 h 982403"/>
                <a:gd name="connsiteX0" fmla="*/ 0 w 9437750"/>
                <a:gd name="connsiteY0" fmla="*/ 696686 h 943288"/>
                <a:gd name="connsiteX1" fmla="*/ 3300027 w 9437750"/>
                <a:gd name="connsiteY1" fmla="*/ 794658 h 943288"/>
                <a:gd name="connsiteX2" fmla="*/ 9426698 w 9437750"/>
                <a:gd name="connsiteY2" fmla="*/ 0 h 943288"/>
                <a:gd name="connsiteX3" fmla="*/ 9437750 w 9437750"/>
                <a:gd name="connsiteY3" fmla="*/ 189096 h 943288"/>
                <a:gd name="connsiteX4" fmla="*/ 3853875 w 9437750"/>
                <a:gd name="connsiteY4" fmla="*/ 933578 h 943288"/>
                <a:gd name="connsiteX5" fmla="*/ 1 w 9437750"/>
                <a:gd name="connsiteY5" fmla="*/ 907553 h 943288"/>
                <a:gd name="connsiteX6" fmla="*/ 0 w 9437750"/>
                <a:gd name="connsiteY6" fmla="*/ 696686 h 943288"/>
                <a:gd name="connsiteX0" fmla="*/ 0 w 9437750"/>
                <a:gd name="connsiteY0" fmla="*/ 696686 h 943288"/>
                <a:gd name="connsiteX1" fmla="*/ 3775230 w 9437750"/>
                <a:gd name="connsiteY1" fmla="*/ 794658 h 943288"/>
                <a:gd name="connsiteX2" fmla="*/ 9426698 w 9437750"/>
                <a:gd name="connsiteY2" fmla="*/ 0 h 943288"/>
                <a:gd name="connsiteX3" fmla="*/ 9437750 w 9437750"/>
                <a:gd name="connsiteY3" fmla="*/ 189096 h 943288"/>
                <a:gd name="connsiteX4" fmla="*/ 3853875 w 9437750"/>
                <a:gd name="connsiteY4" fmla="*/ 933578 h 943288"/>
                <a:gd name="connsiteX5" fmla="*/ 1 w 9437750"/>
                <a:gd name="connsiteY5" fmla="*/ 907553 h 943288"/>
                <a:gd name="connsiteX6" fmla="*/ 0 w 9437750"/>
                <a:gd name="connsiteY6" fmla="*/ 696686 h 943288"/>
                <a:gd name="connsiteX0" fmla="*/ 0 w 9437750"/>
                <a:gd name="connsiteY0" fmla="*/ 696686 h 943288"/>
                <a:gd name="connsiteX1" fmla="*/ 3775230 w 9437750"/>
                <a:gd name="connsiteY1" fmla="*/ 794658 h 943288"/>
                <a:gd name="connsiteX2" fmla="*/ 9426698 w 9437750"/>
                <a:gd name="connsiteY2" fmla="*/ 0 h 943288"/>
                <a:gd name="connsiteX3" fmla="*/ 9437750 w 9437750"/>
                <a:gd name="connsiteY3" fmla="*/ 189096 h 943288"/>
                <a:gd name="connsiteX4" fmla="*/ 3853875 w 9437750"/>
                <a:gd name="connsiteY4" fmla="*/ 933578 h 943288"/>
                <a:gd name="connsiteX5" fmla="*/ 1 w 9437750"/>
                <a:gd name="connsiteY5" fmla="*/ 907553 h 943288"/>
                <a:gd name="connsiteX6" fmla="*/ 0 w 9437750"/>
                <a:gd name="connsiteY6" fmla="*/ 696686 h 943288"/>
                <a:gd name="connsiteX0" fmla="*/ 0 w 9426698"/>
                <a:gd name="connsiteY0" fmla="*/ 696686 h 1190837"/>
                <a:gd name="connsiteX1" fmla="*/ 3775230 w 9426698"/>
                <a:gd name="connsiteY1" fmla="*/ 794658 h 1190837"/>
                <a:gd name="connsiteX2" fmla="*/ 9426698 w 9426698"/>
                <a:gd name="connsiteY2" fmla="*/ 0 h 1190837"/>
                <a:gd name="connsiteX3" fmla="*/ 9415908 w 9426698"/>
                <a:gd name="connsiteY3" fmla="*/ 995920 h 1190837"/>
                <a:gd name="connsiteX4" fmla="*/ 3853875 w 9426698"/>
                <a:gd name="connsiteY4" fmla="*/ 933578 h 1190837"/>
                <a:gd name="connsiteX5" fmla="*/ 1 w 9426698"/>
                <a:gd name="connsiteY5" fmla="*/ 907553 h 1190837"/>
                <a:gd name="connsiteX6" fmla="*/ 0 w 9426698"/>
                <a:gd name="connsiteY6" fmla="*/ 696686 h 1190837"/>
                <a:gd name="connsiteX0" fmla="*/ 0 w 9426698"/>
                <a:gd name="connsiteY0" fmla="*/ 0 h 494151"/>
                <a:gd name="connsiteX1" fmla="*/ 3775230 w 9426698"/>
                <a:gd name="connsiteY1" fmla="*/ 97972 h 494151"/>
                <a:gd name="connsiteX2" fmla="*/ 9426698 w 9426698"/>
                <a:gd name="connsiteY2" fmla="*/ 2561 h 494151"/>
                <a:gd name="connsiteX3" fmla="*/ 9415908 w 9426698"/>
                <a:gd name="connsiteY3" fmla="*/ 299234 h 494151"/>
                <a:gd name="connsiteX4" fmla="*/ 3853875 w 9426698"/>
                <a:gd name="connsiteY4" fmla="*/ 236892 h 494151"/>
                <a:gd name="connsiteX5" fmla="*/ 1 w 9426698"/>
                <a:gd name="connsiteY5" fmla="*/ 210867 h 494151"/>
                <a:gd name="connsiteX6" fmla="*/ 0 w 9426698"/>
                <a:gd name="connsiteY6" fmla="*/ 0 h 494151"/>
                <a:gd name="connsiteX0" fmla="*/ 0 w 9437751"/>
                <a:gd name="connsiteY0" fmla="*/ 0 h 440099"/>
                <a:gd name="connsiteX1" fmla="*/ 3775230 w 9437751"/>
                <a:gd name="connsiteY1" fmla="*/ 97972 h 440099"/>
                <a:gd name="connsiteX2" fmla="*/ 9426698 w 9437751"/>
                <a:gd name="connsiteY2" fmla="*/ 2561 h 440099"/>
                <a:gd name="connsiteX3" fmla="*/ 9437751 w 9437751"/>
                <a:gd name="connsiteY3" fmla="*/ 223931 h 440099"/>
                <a:gd name="connsiteX4" fmla="*/ 3853875 w 9437751"/>
                <a:gd name="connsiteY4" fmla="*/ 236892 h 440099"/>
                <a:gd name="connsiteX5" fmla="*/ 1 w 9437751"/>
                <a:gd name="connsiteY5" fmla="*/ 210867 h 440099"/>
                <a:gd name="connsiteX6" fmla="*/ 0 w 9437751"/>
                <a:gd name="connsiteY6" fmla="*/ 0 h 440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437751" h="440099">
                  <a:moveTo>
                    <a:pt x="0" y="0"/>
                  </a:moveTo>
                  <a:cubicBezTo>
                    <a:pt x="594264" y="44684"/>
                    <a:pt x="2204114" y="97545"/>
                    <a:pt x="3775230" y="97972"/>
                  </a:cubicBezTo>
                  <a:cubicBezTo>
                    <a:pt x="5346346" y="98399"/>
                    <a:pt x="7229756" y="728275"/>
                    <a:pt x="9426698" y="2561"/>
                  </a:cubicBezTo>
                  <a:cubicBezTo>
                    <a:pt x="9426698" y="65593"/>
                    <a:pt x="9437751" y="160899"/>
                    <a:pt x="9437751" y="223931"/>
                  </a:cubicBezTo>
                  <a:cubicBezTo>
                    <a:pt x="7990091" y="660741"/>
                    <a:pt x="5890985" y="313092"/>
                    <a:pt x="3853875" y="236892"/>
                  </a:cubicBezTo>
                  <a:cubicBezTo>
                    <a:pt x="1816765" y="160692"/>
                    <a:pt x="1284626" y="219542"/>
                    <a:pt x="1" y="210867"/>
                  </a:cubicBezTo>
                  <a:cubicBezTo>
                    <a:pt x="1" y="111550"/>
                    <a:pt x="0" y="99317"/>
                    <a:pt x="0" y="0"/>
                  </a:cubicBezTo>
                  <a:close/>
                </a:path>
              </a:pathLst>
            </a:custGeom>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14" name="Rectangle 10"/>
            <p:cNvSpPr/>
            <p:nvPr userDrawn="1"/>
          </p:nvSpPr>
          <p:spPr>
            <a:xfrm flipV="1">
              <a:off x="-76200" y="4753286"/>
              <a:ext cx="9285642" cy="520481"/>
            </a:xfrm>
            <a:custGeom>
              <a:avLst/>
              <a:gdLst>
                <a:gd name="connsiteX0" fmla="*/ 0 w 9448800"/>
                <a:gd name="connsiteY0" fmla="*/ 0 h 134666"/>
                <a:gd name="connsiteX1" fmla="*/ 9448800 w 9448800"/>
                <a:gd name="connsiteY1" fmla="*/ 0 h 134666"/>
                <a:gd name="connsiteX2" fmla="*/ 9448800 w 9448800"/>
                <a:gd name="connsiteY2" fmla="*/ 134666 h 134666"/>
                <a:gd name="connsiteX3" fmla="*/ 0 w 9448800"/>
                <a:gd name="connsiteY3" fmla="*/ 134666 h 134666"/>
                <a:gd name="connsiteX4" fmla="*/ 0 w 9448800"/>
                <a:gd name="connsiteY4" fmla="*/ 0 h 134666"/>
                <a:gd name="connsiteX0" fmla="*/ 0 w 9448800"/>
                <a:gd name="connsiteY0" fmla="*/ 10885 h 145551"/>
                <a:gd name="connsiteX1" fmla="*/ 3167742 w 9448800"/>
                <a:gd name="connsiteY1" fmla="*/ 0 h 145551"/>
                <a:gd name="connsiteX2" fmla="*/ 9448800 w 9448800"/>
                <a:gd name="connsiteY2" fmla="*/ 10885 h 145551"/>
                <a:gd name="connsiteX3" fmla="*/ 9448800 w 9448800"/>
                <a:gd name="connsiteY3" fmla="*/ 145551 h 145551"/>
                <a:gd name="connsiteX4" fmla="*/ 0 w 9448800"/>
                <a:gd name="connsiteY4" fmla="*/ 145551 h 145551"/>
                <a:gd name="connsiteX5" fmla="*/ 0 w 9448800"/>
                <a:gd name="connsiteY5" fmla="*/ 10885 h 145551"/>
                <a:gd name="connsiteX0" fmla="*/ 0 w 9448800"/>
                <a:gd name="connsiteY0" fmla="*/ 185057 h 319723"/>
                <a:gd name="connsiteX1" fmla="*/ 3167742 w 9448800"/>
                <a:gd name="connsiteY1" fmla="*/ 0 h 319723"/>
                <a:gd name="connsiteX2" fmla="*/ 9448800 w 9448800"/>
                <a:gd name="connsiteY2" fmla="*/ 185057 h 319723"/>
                <a:gd name="connsiteX3" fmla="*/ 9448800 w 9448800"/>
                <a:gd name="connsiteY3" fmla="*/ 319723 h 319723"/>
                <a:gd name="connsiteX4" fmla="*/ 0 w 9448800"/>
                <a:gd name="connsiteY4" fmla="*/ 319723 h 319723"/>
                <a:gd name="connsiteX5" fmla="*/ 0 w 9448800"/>
                <a:gd name="connsiteY5" fmla="*/ 185057 h 319723"/>
                <a:gd name="connsiteX0" fmla="*/ 0 w 9448800"/>
                <a:gd name="connsiteY0" fmla="*/ 185057 h 319723"/>
                <a:gd name="connsiteX1" fmla="*/ 3167742 w 9448800"/>
                <a:gd name="connsiteY1" fmla="*/ 0 h 319723"/>
                <a:gd name="connsiteX2" fmla="*/ 9448800 w 9448800"/>
                <a:gd name="connsiteY2" fmla="*/ 185057 h 319723"/>
                <a:gd name="connsiteX3" fmla="*/ 9448800 w 9448800"/>
                <a:gd name="connsiteY3" fmla="*/ 319723 h 319723"/>
                <a:gd name="connsiteX4" fmla="*/ 0 w 9448800"/>
                <a:gd name="connsiteY4" fmla="*/ 319723 h 319723"/>
                <a:gd name="connsiteX5" fmla="*/ 0 w 9448800"/>
                <a:gd name="connsiteY5" fmla="*/ 185057 h 319723"/>
                <a:gd name="connsiteX0" fmla="*/ 0 w 9448800"/>
                <a:gd name="connsiteY0" fmla="*/ 187156 h 321822"/>
                <a:gd name="connsiteX1" fmla="*/ 3167742 w 9448800"/>
                <a:gd name="connsiteY1" fmla="*/ 2099 h 321822"/>
                <a:gd name="connsiteX2" fmla="*/ 9448800 w 9448800"/>
                <a:gd name="connsiteY2" fmla="*/ 187156 h 321822"/>
                <a:gd name="connsiteX3" fmla="*/ 9448800 w 9448800"/>
                <a:gd name="connsiteY3" fmla="*/ 321822 h 321822"/>
                <a:gd name="connsiteX4" fmla="*/ 0 w 9448800"/>
                <a:gd name="connsiteY4" fmla="*/ 321822 h 321822"/>
                <a:gd name="connsiteX5" fmla="*/ 0 w 9448800"/>
                <a:gd name="connsiteY5" fmla="*/ 187156 h 321822"/>
                <a:gd name="connsiteX0" fmla="*/ 0 w 9448800"/>
                <a:gd name="connsiteY0" fmla="*/ 154995 h 289661"/>
                <a:gd name="connsiteX1" fmla="*/ 3178627 w 9448800"/>
                <a:gd name="connsiteY1" fmla="*/ 2595 h 289661"/>
                <a:gd name="connsiteX2" fmla="*/ 9448800 w 9448800"/>
                <a:gd name="connsiteY2" fmla="*/ 154995 h 289661"/>
                <a:gd name="connsiteX3" fmla="*/ 9448800 w 9448800"/>
                <a:gd name="connsiteY3" fmla="*/ 289661 h 289661"/>
                <a:gd name="connsiteX4" fmla="*/ 0 w 9448800"/>
                <a:gd name="connsiteY4" fmla="*/ 289661 h 289661"/>
                <a:gd name="connsiteX5" fmla="*/ 0 w 9448800"/>
                <a:gd name="connsiteY5" fmla="*/ 154995 h 289661"/>
                <a:gd name="connsiteX0" fmla="*/ 0 w 9448800"/>
                <a:gd name="connsiteY0" fmla="*/ 154995 h 289661"/>
                <a:gd name="connsiteX1" fmla="*/ 3178627 w 9448800"/>
                <a:gd name="connsiteY1" fmla="*/ 2595 h 289661"/>
                <a:gd name="connsiteX2" fmla="*/ 9448800 w 9448800"/>
                <a:gd name="connsiteY2" fmla="*/ 154995 h 289661"/>
                <a:gd name="connsiteX3" fmla="*/ 9448800 w 9448800"/>
                <a:gd name="connsiteY3" fmla="*/ 289661 h 289661"/>
                <a:gd name="connsiteX4" fmla="*/ 3809999 w 9448800"/>
                <a:gd name="connsiteY4" fmla="*/ 283029 h 289661"/>
                <a:gd name="connsiteX5" fmla="*/ 0 w 9448800"/>
                <a:gd name="connsiteY5" fmla="*/ 289661 h 289661"/>
                <a:gd name="connsiteX6" fmla="*/ 0 w 9448800"/>
                <a:gd name="connsiteY6" fmla="*/ 154995 h 289661"/>
                <a:gd name="connsiteX0" fmla="*/ 0 w 9448800"/>
                <a:gd name="connsiteY0" fmla="*/ 154995 h 289661"/>
                <a:gd name="connsiteX1" fmla="*/ 3178627 w 9448800"/>
                <a:gd name="connsiteY1" fmla="*/ 2595 h 289661"/>
                <a:gd name="connsiteX2" fmla="*/ 9448800 w 9448800"/>
                <a:gd name="connsiteY2" fmla="*/ 154995 h 289661"/>
                <a:gd name="connsiteX3" fmla="*/ 9448800 w 9448800"/>
                <a:gd name="connsiteY3" fmla="*/ 289661 h 289661"/>
                <a:gd name="connsiteX4" fmla="*/ 3809999 w 9448800"/>
                <a:gd name="connsiteY4" fmla="*/ 163286 h 289661"/>
                <a:gd name="connsiteX5" fmla="*/ 0 w 9448800"/>
                <a:gd name="connsiteY5" fmla="*/ 289661 h 289661"/>
                <a:gd name="connsiteX6" fmla="*/ 0 w 9448800"/>
                <a:gd name="connsiteY6" fmla="*/ 154995 h 289661"/>
                <a:gd name="connsiteX0" fmla="*/ 0 w 9448800"/>
                <a:gd name="connsiteY0" fmla="*/ 154995 h 289672"/>
                <a:gd name="connsiteX1" fmla="*/ 3178627 w 9448800"/>
                <a:gd name="connsiteY1" fmla="*/ 2595 h 289672"/>
                <a:gd name="connsiteX2" fmla="*/ 9448800 w 9448800"/>
                <a:gd name="connsiteY2" fmla="*/ 154995 h 289672"/>
                <a:gd name="connsiteX3" fmla="*/ 9448800 w 9448800"/>
                <a:gd name="connsiteY3" fmla="*/ 289661 h 289672"/>
                <a:gd name="connsiteX4" fmla="*/ 3809999 w 9448800"/>
                <a:gd name="connsiteY4" fmla="*/ 163286 h 289672"/>
                <a:gd name="connsiteX5" fmla="*/ 0 w 9448800"/>
                <a:gd name="connsiteY5" fmla="*/ 289661 h 289672"/>
                <a:gd name="connsiteX6" fmla="*/ 0 w 9448800"/>
                <a:gd name="connsiteY6" fmla="*/ 154995 h 289672"/>
                <a:gd name="connsiteX0" fmla="*/ 0 w 9448800"/>
                <a:gd name="connsiteY0" fmla="*/ 154995 h 289669"/>
                <a:gd name="connsiteX1" fmla="*/ 3178627 w 9448800"/>
                <a:gd name="connsiteY1" fmla="*/ 2595 h 289669"/>
                <a:gd name="connsiteX2" fmla="*/ 9448800 w 9448800"/>
                <a:gd name="connsiteY2" fmla="*/ 154995 h 289669"/>
                <a:gd name="connsiteX3" fmla="*/ 9448800 w 9448800"/>
                <a:gd name="connsiteY3" fmla="*/ 289661 h 289669"/>
                <a:gd name="connsiteX4" fmla="*/ 3809999 w 9448800"/>
                <a:gd name="connsiteY4" fmla="*/ 130629 h 289669"/>
                <a:gd name="connsiteX5" fmla="*/ 0 w 9448800"/>
                <a:gd name="connsiteY5" fmla="*/ 289661 h 289669"/>
                <a:gd name="connsiteX6" fmla="*/ 0 w 9448800"/>
                <a:gd name="connsiteY6" fmla="*/ 154995 h 289669"/>
                <a:gd name="connsiteX0" fmla="*/ 0 w 9448800"/>
                <a:gd name="connsiteY0" fmla="*/ 154995 h 289669"/>
                <a:gd name="connsiteX1" fmla="*/ 3178627 w 9448800"/>
                <a:gd name="connsiteY1" fmla="*/ 2595 h 289669"/>
                <a:gd name="connsiteX2" fmla="*/ 9448800 w 9448800"/>
                <a:gd name="connsiteY2" fmla="*/ 154995 h 289669"/>
                <a:gd name="connsiteX3" fmla="*/ 9448800 w 9448800"/>
                <a:gd name="connsiteY3" fmla="*/ 289661 h 289669"/>
                <a:gd name="connsiteX4" fmla="*/ 3809999 w 9448800"/>
                <a:gd name="connsiteY4" fmla="*/ 130629 h 289669"/>
                <a:gd name="connsiteX5" fmla="*/ 0 w 9448800"/>
                <a:gd name="connsiteY5" fmla="*/ 289661 h 289669"/>
                <a:gd name="connsiteX6" fmla="*/ 0 w 9448800"/>
                <a:gd name="connsiteY6" fmla="*/ 154995 h 289669"/>
                <a:gd name="connsiteX0" fmla="*/ 0 w 9448800"/>
                <a:gd name="connsiteY0" fmla="*/ 154995 h 289661"/>
                <a:gd name="connsiteX1" fmla="*/ 3178627 w 9448800"/>
                <a:gd name="connsiteY1" fmla="*/ 2595 h 289661"/>
                <a:gd name="connsiteX2" fmla="*/ 9448800 w 9448800"/>
                <a:gd name="connsiteY2" fmla="*/ 154995 h 289661"/>
                <a:gd name="connsiteX3" fmla="*/ 9448800 w 9448800"/>
                <a:gd name="connsiteY3" fmla="*/ 289661 h 289661"/>
                <a:gd name="connsiteX4" fmla="*/ 3809999 w 9448800"/>
                <a:gd name="connsiteY4" fmla="*/ 130629 h 289661"/>
                <a:gd name="connsiteX5" fmla="*/ 0 w 9448800"/>
                <a:gd name="connsiteY5" fmla="*/ 289661 h 289661"/>
                <a:gd name="connsiteX6" fmla="*/ 0 w 9448800"/>
                <a:gd name="connsiteY6" fmla="*/ 154995 h 289661"/>
                <a:gd name="connsiteX0" fmla="*/ 0 w 9448800"/>
                <a:gd name="connsiteY0" fmla="*/ 154995 h 1003447"/>
                <a:gd name="connsiteX1" fmla="*/ 3178627 w 9448800"/>
                <a:gd name="connsiteY1" fmla="*/ 2595 h 1003447"/>
                <a:gd name="connsiteX2" fmla="*/ 9448800 w 9448800"/>
                <a:gd name="connsiteY2" fmla="*/ 154995 h 1003447"/>
                <a:gd name="connsiteX3" fmla="*/ 9448800 w 9448800"/>
                <a:gd name="connsiteY3" fmla="*/ 289661 h 1003447"/>
                <a:gd name="connsiteX4" fmla="*/ 3809999 w 9448800"/>
                <a:gd name="connsiteY4" fmla="*/ 130629 h 1003447"/>
                <a:gd name="connsiteX5" fmla="*/ 11052 w 9448800"/>
                <a:gd name="connsiteY5" fmla="*/ 1003447 h 1003447"/>
                <a:gd name="connsiteX6" fmla="*/ 0 w 9448800"/>
                <a:gd name="connsiteY6" fmla="*/ 154995 h 1003447"/>
                <a:gd name="connsiteX0" fmla="*/ 66307 w 9437748"/>
                <a:gd name="connsiteY0" fmla="*/ 869512 h 1033919"/>
                <a:gd name="connsiteX1" fmla="*/ 3167575 w 9437748"/>
                <a:gd name="connsiteY1" fmla="*/ 33067 h 1033919"/>
                <a:gd name="connsiteX2" fmla="*/ 9437748 w 9437748"/>
                <a:gd name="connsiteY2" fmla="*/ 185467 h 1033919"/>
                <a:gd name="connsiteX3" fmla="*/ 9437748 w 9437748"/>
                <a:gd name="connsiteY3" fmla="*/ 320133 h 1033919"/>
                <a:gd name="connsiteX4" fmla="*/ 3798947 w 9437748"/>
                <a:gd name="connsiteY4" fmla="*/ 161101 h 1033919"/>
                <a:gd name="connsiteX5" fmla="*/ 0 w 9437748"/>
                <a:gd name="connsiteY5" fmla="*/ 1033919 h 1033919"/>
                <a:gd name="connsiteX6" fmla="*/ 66307 w 9437748"/>
                <a:gd name="connsiteY6" fmla="*/ 869512 h 1033919"/>
                <a:gd name="connsiteX0" fmla="*/ 66307 w 9437748"/>
                <a:gd name="connsiteY0" fmla="*/ 939606 h 1104013"/>
                <a:gd name="connsiteX1" fmla="*/ 3167575 w 9437748"/>
                <a:gd name="connsiteY1" fmla="*/ 103161 h 1104013"/>
                <a:gd name="connsiteX2" fmla="*/ 9437748 w 9437748"/>
                <a:gd name="connsiteY2" fmla="*/ 255561 h 1104013"/>
                <a:gd name="connsiteX3" fmla="*/ 9437748 w 9437748"/>
                <a:gd name="connsiteY3" fmla="*/ 390227 h 1104013"/>
                <a:gd name="connsiteX4" fmla="*/ 3798947 w 9437748"/>
                <a:gd name="connsiteY4" fmla="*/ 231195 h 1104013"/>
                <a:gd name="connsiteX5" fmla="*/ 0 w 9437748"/>
                <a:gd name="connsiteY5" fmla="*/ 1104013 h 1104013"/>
                <a:gd name="connsiteX6" fmla="*/ 66307 w 9437748"/>
                <a:gd name="connsiteY6" fmla="*/ 939606 h 1104013"/>
                <a:gd name="connsiteX0" fmla="*/ 66307 w 9437748"/>
                <a:gd name="connsiteY0" fmla="*/ 883806 h 1048213"/>
                <a:gd name="connsiteX1" fmla="*/ 3156524 w 9437748"/>
                <a:gd name="connsiteY1" fmla="*/ 116757 h 1048213"/>
                <a:gd name="connsiteX2" fmla="*/ 9437748 w 9437748"/>
                <a:gd name="connsiteY2" fmla="*/ 199761 h 1048213"/>
                <a:gd name="connsiteX3" fmla="*/ 9437748 w 9437748"/>
                <a:gd name="connsiteY3" fmla="*/ 334427 h 1048213"/>
                <a:gd name="connsiteX4" fmla="*/ 3798947 w 9437748"/>
                <a:gd name="connsiteY4" fmla="*/ 175395 h 1048213"/>
                <a:gd name="connsiteX5" fmla="*/ 0 w 9437748"/>
                <a:gd name="connsiteY5" fmla="*/ 1048213 h 1048213"/>
                <a:gd name="connsiteX6" fmla="*/ 66307 w 9437748"/>
                <a:gd name="connsiteY6" fmla="*/ 883806 h 1048213"/>
                <a:gd name="connsiteX0" fmla="*/ 0 w 9437748"/>
                <a:gd name="connsiteY0" fmla="*/ 841767 h 976433"/>
                <a:gd name="connsiteX1" fmla="*/ 3156524 w 9437748"/>
                <a:gd name="connsiteY1" fmla="*/ 44977 h 976433"/>
                <a:gd name="connsiteX2" fmla="*/ 9437748 w 9437748"/>
                <a:gd name="connsiteY2" fmla="*/ 127981 h 976433"/>
                <a:gd name="connsiteX3" fmla="*/ 9437748 w 9437748"/>
                <a:gd name="connsiteY3" fmla="*/ 262647 h 976433"/>
                <a:gd name="connsiteX4" fmla="*/ 3798947 w 9437748"/>
                <a:gd name="connsiteY4" fmla="*/ 103615 h 976433"/>
                <a:gd name="connsiteX5" fmla="*/ 0 w 9437748"/>
                <a:gd name="connsiteY5" fmla="*/ 976433 h 976433"/>
                <a:gd name="connsiteX6" fmla="*/ 0 w 9437748"/>
                <a:gd name="connsiteY6" fmla="*/ 841767 h 976433"/>
                <a:gd name="connsiteX0" fmla="*/ 0 w 9437748"/>
                <a:gd name="connsiteY0" fmla="*/ 893859 h 1028525"/>
                <a:gd name="connsiteX1" fmla="*/ 3156524 w 9437748"/>
                <a:gd name="connsiteY1" fmla="*/ 97069 h 1028525"/>
                <a:gd name="connsiteX2" fmla="*/ 9437748 w 9437748"/>
                <a:gd name="connsiteY2" fmla="*/ 180073 h 1028525"/>
                <a:gd name="connsiteX3" fmla="*/ 9437748 w 9437748"/>
                <a:gd name="connsiteY3" fmla="*/ 314739 h 1028525"/>
                <a:gd name="connsiteX4" fmla="*/ 3798947 w 9437748"/>
                <a:gd name="connsiteY4" fmla="*/ 155707 h 1028525"/>
                <a:gd name="connsiteX5" fmla="*/ 0 w 9437748"/>
                <a:gd name="connsiteY5" fmla="*/ 1028525 h 1028525"/>
                <a:gd name="connsiteX6" fmla="*/ 0 w 9437748"/>
                <a:gd name="connsiteY6" fmla="*/ 893859 h 1028525"/>
                <a:gd name="connsiteX0" fmla="*/ 0 w 9437748"/>
                <a:gd name="connsiteY0" fmla="*/ 893859 h 1028525"/>
                <a:gd name="connsiteX1" fmla="*/ 3156524 w 9437748"/>
                <a:gd name="connsiteY1" fmla="*/ 97069 h 1028525"/>
                <a:gd name="connsiteX2" fmla="*/ 9437748 w 9437748"/>
                <a:gd name="connsiteY2" fmla="*/ 180073 h 1028525"/>
                <a:gd name="connsiteX3" fmla="*/ 9437748 w 9437748"/>
                <a:gd name="connsiteY3" fmla="*/ 314739 h 1028525"/>
                <a:gd name="connsiteX4" fmla="*/ 3798947 w 9437748"/>
                <a:gd name="connsiteY4" fmla="*/ 155707 h 1028525"/>
                <a:gd name="connsiteX5" fmla="*/ 0 w 9437748"/>
                <a:gd name="connsiteY5" fmla="*/ 1028525 h 1028525"/>
                <a:gd name="connsiteX6" fmla="*/ 0 w 9437748"/>
                <a:gd name="connsiteY6" fmla="*/ 893859 h 1028525"/>
                <a:gd name="connsiteX0" fmla="*/ 0 w 9437748"/>
                <a:gd name="connsiteY0" fmla="*/ 893859 h 1028525"/>
                <a:gd name="connsiteX1" fmla="*/ 3156524 w 9437748"/>
                <a:gd name="connsiteY1" fmla="*/ 97069 h 1028525"/>
                <a:gd name="connsiteX2" fmla="*/ 9437748 w 9437748"/>
                <a:gd name="connsiteY2" fmla="*/ 180073 h 1028525"/>
                <a:gd name="connsiteX3" fmla="*/ 9437748 w 9437748"/>
                <a:gd name="connsiteY3" fmla="*/ 413875 h 1028525"/>
                <a:gd name="connsiteX4" fmla="*/ 3798947 w 9437748"/>
                <a:gd name="connsiteY4" fmla="*/ 155707 h 1028525"/>
                <a:gd name="connsiteX5" fmla="*/ 0 w 9437748"/>
                <a:gd name="connsiteY5" fmla="*/ 1028525 h 1028525"/>
                <a:gd name="connsiteX6" fmla="*/ 0 w 9437748"/>
                <a:gd name="connsiteY6" fmla="*/ 893859 h 1028525"/>
                <a:gd name="connsiteX0" fmla="*/ 0 w 9437748"/>
                <a:gd name="connsiteY0" fmla="*/ 827298 h 961964"/>
                <a:gd name="connsiteX1" fmla="*/ 3156524 w 9437748"/>
                <a:gd name="connsiteY1" fmla="*/ 30508 h 961964"/>
                <a:gd name="connsiteX2" fmla="*/ 9437748 w 9437748"/>
                <a:gd name="connsiteY2" fmla="*/ 182908 h 961964"/>
                <a:gd name="connsiteX3" fmla="*/ 9437748 w 9437748"/>
                <a:gd name="connsiteY3" fmla="*/ 347314 h 961964"/>
                <a:gd name="connsiteX4" fmla="*/ 3798947 w 9437748"/>
                <a:gd name="connsiteY4" fmla="*/ 89146 h 961964"/>
                <a:gd name="connsiteX5" fmla="*/ 0 w 9437748"/>
                <a:gd name="connsiteY5" fmla="*/ 961964 h 961964"/>
                <a:gd name="connsiteX6" fmla="*/ 0 w 9437748"/>
                <a:gd name="connsiteY6" fmla="*/ 827298 h 961964"/>
                <a:gd name="connsiteX0" fmla="*/ 0 w 9437748"/>
                <a:gd name="connsiteY0" fmla="*/ 838571 h 973237"/>
                <a:gd name="connsiteX1" fmla="*/ 3156524 w 9437748"/>
                <a:gd name="connsiteY1" fmla="*/ 41781 h 973237"/>
                <a:gd name="connsiteX2" fmla="*/ 9437748 w 9437748"/>
                <a:gd name="connsiteY2" fmla="*/ 194181 h 973237"/>
                <a:gd name="connsiteX3" fmla="*/ 9437748 w 9437748"/>
                <a:gd name="connsiteY3" fmla="*/ 358587 h 973237"/>
                <a:gd name="connsiteX4" fmla="*/ 3798947 w 9437748"/>
                <a:gd name="connsiteY4" fmla="*/ 100419 h 973237"/>
                <a:gd name="connsiteX5" fmla="*/ 0 w 9437748"/>
                <a:gd name="connsiteY5" fmla="*/ 973237 h 973237"/>
                <a:gd name="connsiteX6" fmla="*/ 0 w 9437748"/>
                <a:gd name="connsiteY6" fmla="*/ 838571 h 973237"/>
                <a:gd name="connsiteX0" fmla="*/ 0 w 9437748"/>
                <a:gd name="connsiteY0" fmla="*/ 890635 h 1025301"/>
                <a:gd name="connsiteX1" fmla="*/ 3156524 w 9437748"/>
                <a:gd name="connsiteY1" fmla="*/ 93845 h 1025301"/>
                <a:gd name="connsiteX2" fmla="*/ 9437748 w 9437748"/>
                <a:gd name="connsiteY2" fmla="*/ 246245 h 1025301"/>
                <a:gd name="connsiteX3" fmla="*/ 9437748 w 9437748"/>
                <a:gd name="connsiteY3" fmla="*/ 410651 h 1025301"/>
                <a:gd name="connsiteX4" fmla="*/ 3798947 w 9437748"/>
                <a:gd name="connsiteY4" fmla="*/ 152483 h 1025301"/>
                <a:gd name="connsiteX5" fmla="*/ 0 w 9437748"/>
                <a:gd name="connsiteY5" fmla="*/ 1025301 h 1025301"/>
                <a:gd name="connsiteX6" fmla="*/ 0 w 9437748"/>
                <a:gd name="connsiteY6" fmla="*/ 890635 h 1025301"/>
                <a:gd name="connsiteX0" fmla="*/ 10922 w 9437748"/>
                <a:gd name="connsiteY0" fmla="*/ 94724 h 934777"/>
                <a:gd name="connsiteX1" fmla="*/ 3156524 w 9437748"/>
                <a:gd name="connsiteY1" fmla="*/ 3321 h 934777"/>
                <a:gd name="connsiteX2" fmla="*/ 9437748 w 9437748"/>
                <a:gd name="connsiteY2" fmla="*/ 155721 h 934777"/>
                <a:gd name="connsiteX3" fmla="*/ 9437748 w 9437748"/>
                <a:gd name="connsiteY3" fmla="*/ 320127 h 934777"/>
                <a:gd name="connsiteX4" fmla="*/ 3798947 w 9437748"/>
                <a:gd name="connsiteY4" fmla="*/ 61959 h 934777"/>
                <a:gd name="connsiteX5" fmla="*/ 0 w 9437748"/>
                <a:gd name="connsiteY5" fmla="*/ 934777 h 934777"/>
                <a:gd name="connsiteX6" fmla="*/ 10922 w 9437748"/>
                <a:gd name="connsiteY6" fmla="*/ 94724 h 934777"/>
                <a:gd name="connsiteX0" fmla="*/ 0 w 9426826"/>
                <a:gd name="connsiteY0" fmla="*/ 94724 h 320127"/>
                <a:gd name="connsiteX1" fmla="*/ 3145602 w 9426826"/>
                <a:gd name="connsiteY1" fmla="*/ 3321 h 320127"/>
                <a:gd name="connsiteX2" fmla="*/ 9426826 w 9426826"/>
                <a:gd name="connsiteY2" fmla="*/ 155721 h 320127"/>
                <a:gd name="connsiteX3" fmla="*/ 9426826 w 9426826"/>
                <a:gd name="connsiteY3" fmla="*/ 320127 h 320127"/>
                <a:gd name="connsiteX4" fmla="*/ 3788025 w 9426826"/>
                <a:gd name="connsiteY4" fmla="*/ 61959 h 320127"/>
                <a:gd name="connsiteX5" fmla="*/ 0 w 9426826"/>
                <a:gd name="connsiteY5" fmla="*/ 239187 h 320127"/>
                <a:gd name="connsiteX6" fmla="*/ 0 w 9426826"/>
                <a:gd name="connsiteY6" fmla="*/ 94724 h 320127"/>
                <a:gd name="connsiteX0" fmla="*/ 0 w 9426826"/>
                <a:gd name="connsiteY0" fmla="*/ 248602 h 474005"/>
                <a:gd name="connsiteX1" fmla="*/ 3058233 w 9426826"/>
                <a:gd name="connsiteY1" fmla="*/ 447 h 474005"/>
                <a:gd name="connsiteX2" fmla="*/ 9426826 w 9426826"/>
                <a:gd name="connsiteY2" fmla="*/ 309599 h 474005"/>
                <a:gd name="connsiteX3" fmla="*/ 9426826 w 9426826"/>
                <a:gd name="connsiteY3" fmla="*/ 474005 h 474005"/>
                <a:gd name="connsiteX4" fmla="*/ 3788025 w 9426826"/>
                <a:gd name="connsiteY4" fmla="*/ 215837 h 474005"/>
                <a:gd name="connsiteX5" fmla="*/ 0 w 9426826"/>
                <a:gd name="connsiteY5" fmla="*/ 393065 h 474005"/>
                <a:gd name="connsiteX6" fmla="*/ 0 w 9426826"/>
                <a:gd name="connsiteY6" fmla="*/ 248602 h 474005"/>
                <a:gd name="connsiteX0" fmla="*/ 0 w 9426826"/>
                <a:gd name="connsiteY0" fmla="*/ 248602 h 474005"/>
                <a:gd name="connsiteX1" fmla="*/ 3058233 w 9426826"/>
                <a:gd name="connsiteY1" fmla="*/ 447 h 474005"/>
                <a:gd name="connsiteX2" fmla="*/ 9426826 w 9426826"/>
                <a:gd name="connsiteY2" fmla="*/ 309599 h 474005"/>
                <a:gd name="connsiteX3" fmla="*/ 9426826 w 9426826"/>
                <a:gd name="connsiteY3" fmla="*/ 474005 h 474005"/>
                <a:gd name="connsiteX4" fmla="*/ 3733419 w 9426826"/>
                <a:gd name="connsiteY4" fmla="*/ 108069 h 474005"/>
                <a:gd name="connsiteX5" fmla="*/ 0 w 9426826"/>
                <a:gd name="connsiteY5" fmla="*/ 393065 h 474005"/>
                <a:gd name="connsiteX6" fmla="*/ 0 w 9426826"/>
                <a:gd name="connsiteY6" fmla="*/ 248602 h 474005"/>
                <a:gd name="connsiteX0" fmla="*/ 0 w 9426826"/>
                <a:gd name="connsiteY0" fmla="*/ 248602 h 474005"/>
                <a:gd name="connsiteX1" fmla="*/ 3058233 w 9426826"/>
                <a:gd name="connsiteY1" fmla="*/ 447 h 474005"/>
                <a:gd name="connsiteX2" fmla="*/ 9426826 w 9426826"/>
                <a:gd name="connsiteY2" fmla="*/ 309599 h 474005"/>
                <a:gd name="connsiteX3" fmla="*/ 9426826 w 9426826"/>
                <a:gd name="connsiteY3" fmla="*/ 474005 h 474005"/>
                <a:gd name="connsiteX4" fmla="*/ 3733419 w 9426826"/>
                <a:gd name="connsiteY4" fmla="*/ 108069 h 474005"/>
                <a:gd name="connsiteX5" fmla="*/ 0 w 9426826"/>
                <a:gd name="connsiteY5" fmla="*/ 393065 h 474005"/>
                <a:gd name="connsiteX6" fmla="*/ 0 w 9426826"/>
                <a:gd name="connsiteY6" fmla="*/ 248602 h 474005"/>
                <a:gd name="connsiteX0" fmla="*/ 0 w 9426826"/>
                <a:gd name="connsiteY0" fmla="*/ 248602 h 474005"/>
                <a:gd name="connsiteX1" fmla="*/ 3058233 w 9426826"/>
                <a:gd name="connsiteY1" fmla="*/ 447 h 474005"/>
                <a:gd name="connsiteX2" fmla="*/ 9426826 w 9426826"/>
                <a:gd name="connsiteY2" fmla="*/ 309599 h 474005"/>
                <a:gd name="connsiteX3" fmla="*/ 9426826 w 9426826"/>
                <a:gd name="connsiteY3" fmla="*/ 474005 h 474005"/>
                <a:gd name="connsiteX4" fmla="*/ 3733419 w 9426826"/>
                <a:gd name="connsiteY4" fmla="*/ 108069 h 474005"/>
                <a:gd name="connsiteX5" fmla="*/ 0 w 9426826"/>
                <a:gd name="connsiteY5" fmla="*/ 393065 h 474005"/>
                <a:gd name="connsiteX6" fmla="*/ 0 w 9426826"/>
                <a:gd name="connsiteY6" fmla="*/ 248602 h 474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426826" h="474005">
                  <a:moveTo>
                    <a:pt x="0" y="248602"/>
                  </a:moveTo>
                  <a:cubicBezTo>
                    <a:pt x="550059" y="155660"/>
                    <a:pt x="1487095" y="-9719"/>
                    <a:pt x="3058233" y="447"/>
                  </a:cubicBezTo>
                  <a:cubicBezTo>
                    <a:pt x="4629371" y="10613"/>
                    <a:pt x="7849524" y="167089"/>
                    <a:pt x="9426826" y="309599"/>
                  </a:cubicBezTo>
                  <a:lnTo>
                    <a:pt x="9426826" y="474005"/>
                  </a:lnTo>
                  <a:cubicBezTo>
                    <a:pt x="8454369" y="410072"/>
                    <a:pt x="5306377" y="142786"/>
                    <a:pt x="3733419" y="108069"/>
                  </a:cubicBezTo>
                  <a:cubicBezTo>
                    <a:pt x="2051248" y="112540"/>
                    <a:pt x="700314" y="285590"/>
                    <a:pt x="0" y="393065"/>
                  </a:cubicBezTo>
                  <a:lnTo>
                    <a:pt x="0" y="248602"/>
                  </a:lnTo>
                  <a:close/>
                </a:path>
              </a:pathLst>
            </a:custGeom>
            <a:gradFill>
              <a:gsLst>
                <a:gs pos="0">
                  <a:schemeClr val="accent6">
                    <a:lumMod val="40000"/>
                    <a:lumOff val="60000"/>
                  </a:schemeClr>
                </a:gs>
                <a:gs pos="65000">
                  <a:schemeClr val="accent6">
                    <a:lumMod val="60000"/>
                    <a:lumOff val="40000"/>
                  </a:schemeClr>
                </a:gs>
                <a:gs pos="100000">
                  <a:schemeClr val="accent6">
                    <a:lumMod val="75000"/>
                  </a:schemeClr>
                </a:gs>
              </a:gsLst>
            </a:gradFill>
            <a:ln/>
          </p:spPr>
          <p:style>
            <a:lnRef idx="0">
              <a:schemeClr val="dk1"/>
            </a:lnRef>
            <a:fillRef idx="3">
              <a:schemeClr val="dk1"/>
            </a:fillRef>
            <a:effectRef idx="3">
              <a:schemeClr val="dk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147964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164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7"/>
                </p:tgtEl>
              </p:cMediaNode>
            </p:video>
          </p:childTnLst>
        </p:cTn>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D74DC7AB-D724-42F1-8656-31C90B53F499}" type="datetime1">
              <a:rPr lang="en-US" smtClean="0"/>
              <a:t>5/21/2014</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FD99AA8B-2E7A-4BBC-8FDE-CA7CF71DD330}" type="slidenum">
              <a:rPr lang="en-US" smtClean="0"/>
              <a:t>‹#›</a:t>
            </a:fld>
            <a:endParaRPr lang="en-US"/>
          </a:p>
        </p:txBody>
      </p:sp>
    </p:spTree>
    <p:extLst>
      <p:ext uri="{BB962C8B-B14F-4D97-AF65-F5344CB8AC3E}">
        <p14:creationId xmlns:p14="http://schemas.microsoft.com/office/powerpoint/2010/main" val="1614633056"/>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1962151"/>
            <a:ext cx="2438400" cy="1162050"/>
          </a:xfrm>
        </p:spPr>
        <p:txBody>
          <a:bodyPr anchor="b"/>
          <a:lstStyle>
            <a:lvl1pPr algn="l">
              <a:defRPr sz="2000" b="1">
                <a:solidFill>
                  <a:schemeClr val="bg1">
                    <a:lumMod val="10000"/>
                  </a:schemeClr>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3505200" y="1981200"/>
            <a:ext cx="5638800" cy="4876800"/>
          </a:xfrm>
        </p:spPr>
        <p:txBody>
          <a:bodyPr>
            <a:normAutofit/>
          </a:bodyPr>
          <a:lstStyle>
            <a:lvl1pPr>
              <a:defRPr sz="2000"/>
            </a:lvl1pPr>
            <a:lvl2pPr>
              <a:defRPr sz="20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914400" y="3124201"/>
            <a:ext cx="2438400" cy="48767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6DD32153-D34B-4878-A0F6-CD940CAFB934}" type="datetime1">
              <a:rPr lang="en-US" smtClean="0"/>
              <a:t>5/21/2014</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FD99AA8B-2E7A-4BBC-8FDE-CA7CF71DD330}" type="slidenum">
              <a:rPr lang="en-US" smtClean="0"/>
              <a:t>‹#›</a:t>
            </a:fld>
            <a:endParaRPr lang="en-US"/>
          </a:p>
        </p:txBody>
      </p:sp>
    </p:spTree>
    <p:extLst>
      <p:ext uri="{BB962C8B-B14F-4D97-AF65-F5344CB8AC3E}">
        <p14:creationId xmlns:p14="http://schemas.microsoft.com/office/powerpoint/2010/main" val="972243938"/>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5562600"/>
            <a:ext cx="5486400" cy="566738"/>
          </a:xfrm>
        </p:spPr>
        <p:txBody>
          <a:bodyPr anchor="b"/>
          <a:lstStyle>
            <a:lvl1pPr algn="l">
              <a:defRPr sz="2000" b="1">
                <a:solidFill>
                  <a:schemeClr val="tx1">
                    <a:lumMod val="65000"/>
                    <a:lumOff val="35000"/>
                  </a:schemeClr>
                </a:solidFill>
              </a:defRPr>
            </a:lvl1pPr>
          </a:lstStyle>
          <a:p>
            <a:r>
              <a:rPr lang="en-US" dirty="0" smtClean="0"/>
              <a:t>Click to edit Master title style</a:t>
            </a:r>
            <a:endParaRPr lang="en-US" dirty="0"/>
          </a:p>
        </p:txBody>
      </p:sp>
      <p:sp>
        <p:nvSpPr>
          <p:cNvPr id="3" name="Picture Placeholder 2"/>
          <p:cNvSpPr>
            <a:spLocks noGrp="1"/>
          </p:cNvSpPr>
          <p:nvPr>
            <p:ph type="pic" idx="1"/>
          </p:nvPr>
        </p:nvSpPr>
        <p:spPr>
          <a:xfrm>
            <a:off x="304800" y="1981200"/>
            <a:ext cx="5486400" cy="3581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304800" y="6129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89B122CC-5E24-40A5-822B-E5D761957513}" type="datetime1">
              <a:rPr lang="en-US" smtClean="0"/>
              <a:t>5/21/2014</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FD99AA8B-2E7A-4BBC-8FDE-CA7CF71DD330}" type="slidenum">
              <a:rPr lang="en-US" smtClean="0"/>
              <a:t>‹#›</a:t>
            </a:fld>
            <a:endParaRPr lang="en-US"/>
          </a:p>
        </p:txBody>
      </p:sp>
    </p:spTree>
    <p:extLst>
      <p:ext uri="{BB962C8B-B14F-4D97-AF65-F5344CB8AC3E}">
        <p14:creationId xmlns:p14="http://schemas.microsoft.com/office/powerpoint/2010/main" val="976602335"/>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D8E03840-5187-4EDF-A5D9-F83C935AE945}" type="datetime1">
              <a:rPr lang="en-US" smtClean="0"/>
              <a:t>5/21/2014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FD99AA8B-2E7A-4BBC-8FDE-CA7CF71DD330}" type="slidenum">
              <a:rPr lang="en-US" smtClean="0"/>
              <a:t>‹#›</a:t>
            </a:fld>
            <a:endParaRPr lang="en-US"/>
          </a:p>
        </p:txBody>
      </p:sp>
    </p:spTree>
    <p:extLst>
      <p:ext uri="{BB962C8B-B14F-4D97-AF65-F5344CB8AC3E}">
        <p14:creationId xmlns:p14="http://schemas.microsoft.com/office/powerpoint/2010/main" val="3151435103"/>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96200" y="304800"/>
            <a:ext cx="990600" cy="5851525"/>
          </a:xfrm>
        </p:spPr>
        <p:txBody>
          <a:bodyPr vert="eaVert"/>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274638"/>
            <a:ext cx="7162800" cy="5851525"/>
          </a:xfrm>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F6CBF8A2-C8CE-47DE-A56E-373192664C9F}" type="datetime1">
              <a:rPr lang="en-US" smtClean="0"/>
              <a:t>5/21/2014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FD99AA8B-2E7A-4BBC-8FDE-CA7CF71DD330}" type="slidenum">
              <a:rPr lang="en-US" smtClean="0"/>
              <a:t>‹#›</a:t>
            </a:fld>
            <a:endParaRPr lang="en-US"/>
          </a:p>
        </p:txBody>
      </p:sp>
    </p:spTree>
    <p:extLst>
      <p:ext uri="{BB962C8B-B14F-4D97-AF65-F5344CB8AC3E}">
        <p14:creationId xmlns:p14="http://schemas.microsoft.com/office/powerpoint/2010/main" val="2076411396"/>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Agenda/Summary">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a:xfrm>
            <a:off x="3124200" y="6356350"/>
            <a:ext cx="2895600" cy="365125"/>
          </a:xfrm>
          <a:prstGeom prst="rect">
            <a:avLst/>
          </a:prstGeom>
        </p:spPr>
        <p:txBody>
          <a:bodyPr/>
          <a:lstStyle/>
          <a:p>
            <a:endParaRPr lang="en-US" dirty="0"/>
          </a:p>
        </p:txBody>
      </p:sp>
      <p:sp>
        <p:nvSpPr>
          <p:cNvPr id="4" name="Slide Number Placeholder 3"/>
          <p:cNvSpPr>
            <a:spLocks noGrp="1"/>
          </p:cNvSpPr>
          <p:nvPr>
            <p:ph type="sldNum" sz="quarter" idx="11"/>
          </p:nvPr>
        </p:nvSpPr>
        <p:spPr>
          <a:xfrm>
            <a:off x="6553200" y="6356350"/>
            <a:ext cx="2133600" cy="365125"/>
          </a:xfrm>
          <a:prstGeom prst="rect">
            <a:avLst/>
          </a:prstGeom>
        </p:spPr>
        <p:txBody>
          <a:bodyPr/>
          <a:lstStyle/>
          <a:p>
            <a:fld id="{81582BD6-FC20-4557-852B-8433F8572D30}" type="slidenum">
              <a:rPr lang="en-US" smtClean="0"/>
              <a:pPr/>
              <a:t>‹#›</a:t>
            </a:fld>
            <a:endParaRPr lang="en-US" dirty="0"/>
          </a:p>
        </p:txBody>
      </p:sp>
      <p:sp>
        <p:nvSpPr>
          <p:cNvPr id="9" name="Text Placeholder 8"/>
          <p:cNvSpPr>
            <a:spLocks noGrp="1"/>
          </p:cNvSpPr>
          <p:nvPr>
            <p:ph type="body" sz="quarter" idx="15"/>
          </p:nvPr>
        </p:nvSpPr>
        <p:spPr>
          <a:xfrm>
            <a:off x="3962400" y="2209800"/>
            <a:ext cx="4648200" cy="838200"/>
          </a:xfrm>
        </p:spPr>
        <p:txBody>
          <a:bodyPr anchor="ctr">
            <a:normAutofit/>
          </a:bodyPr>
          <a:lstStyle>
            <a:lvl1pPr marL="57150" indent="0">
              <a:buFontTx/>
              <a:buNone/>
              <a:defRPr sz="1800" baseline="0"/>
            </a:lvl1pPr>
          </a:lstStyle>
          <a:p>
            <a:pPr lvl="0"/>
            <a:r>
              <a:rPr lang="en-US" dirty="0" smtClean="0"/>
              <a:t>Click to edit Master text styles</a:t>
            </a:r>
          </a:p>
        </p:txBody>
      </p:sp>
      <p:sp>
        <p:nvSpPr>
          <p:cNvPr id="7" name="Text Placeholder 8"/>
          <p:cNvSpPr>
            <a:spLocks noGrp="1"/>
          </p:cNvSpPr>
          <p:nvPr>
            <p:ph type="body" sz="quarter" idx="16"/>
          </p:nvPr>
        </p:nvSpPr>
        <p:spPr>
          <a:xfrm>
            <a:off x="3962400" y="3048000"/>
            <a:ext cx="4648200" cy="838200"/>
          </a:xfrm>
        </p:spPr>
        <p:txBody>
          <a:bodyPr anchor="ctr">
            <a:normAutofit/>
          </a:bodyPr>
          <a:lstStyle>
            <a:lvl1pPr marL="57150" indent="0">
              <a:buFontTx/>
              <a:buNone/>
              <a:defRPr sz="1800" baseline="0"/>
            </a:lvl1pPr>
          </a:lstStyle>
          <a:p>
            <a:pPr lvl="0"/>
            <a:r>
              <a:rPr lang="en-US" dirty="0" smtClean="0"/>
              <a:t>Click to edit Master text styles</a:t>
            </a:r>
          </a:p>
        </p:txBody>
      </p:sp>
      <p:sp>
        <p:nvSpPr>
          <p:cNvPr id="8" name="Text Placeholder 8"/>
          <p:cNvSpPr>
            <a:spLocks noGrp="1"/>
          </p:cNvSpPr>
          <p:nvPr>
            <p:ph type="body" sz="quarter" idx="17"/>
          </p:nvPr>
        </p:nvSpPr>
        <p:spPr>
          <a:xfrm>
            <a:off x="3962400" y="3886200"/>
            <a:ext cx="4648200" cy="838200"/>
          </a:xfrm>
        </p:spPr>
        <p:txBody>
          <a:bodyPr anchor="ctr">
            <a:normAutofit/>
          </a:bodyPr>
          <a:lstStyle>
            <a:lvl1pPr marL="57150" indent="0">
              <a:buFontTx/>
              <a:buNone/>
              <a:defRPr sz="1800" baseline="0"/>
            </a:lvl1pPr>
          </a:lstStyle>
          <a:p>
            <a:pPr lvl="0"/>
            <a:r>
              <a:rPr lang="en-US" dirty="0" smtClean="0"/>
              <a:t>Click to edit Master text styles</a:t>
            </a:r>
          </a:p>
        </p:txBody>
      </p:sp>
      <p:sp>
        <p:nvSpPr>
          <p:cNvPr id="12" name="Text Placeholder 8"/>
          <p:cNvSpPr>
            <a:spLocks noGrp="1"/>
          </p:cNvSpPr>
          <p:nvPr>
            <p:ph type="body" sz="quarter" idx="18"/>
          </p:nvPr>
        </p:nvSpPr>
        <p:spPr>
          <a:xfrm>
            <a:off x="3962400" y="4724400"/>
            <a:ext cx="4648200" cy="838200"/>
          </a:xfrm>
        </p:spPr>
        <p:txBody>
          <a:bodyPr anchor="ctr">
            <a:normAutofit/>
          </a:bodyPr>
          <a:lstStyle>
            <a:lvl1pPr marL="57150" indent="0">
              <a:buFontTx/>
              <a:buNone/>
              <a:defRPr sz="1800" baseline="0"/>
            </a:lvl1pPr>
          </a:lstStyle>
          <a:p>
            <a:pPr lvl="0"/>
            <a:r>
              <a:rPr lang="en-US" dirty="0" smtClean="0"/>
              <a:t>Click to edit Master text styles</a:t>
            </a:r>
          </a:p>
        </p:txBody>
      </p:sp>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787934529"/>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wo Picture">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a:xfrm>
            <a:off x="3124200" y="6356350"/>
            <a:ext cx="2895600" cy="365125"/>
          </a:xfrm>
          <a:prstGeom prst="rect">
            <a:avLst/>
          </a:prstGeom>
        </p:spPr>
        <p:txBody>
          <a:bodyPr/>
          <a:lstStyle/>
          <a:p>
            <a:endParaRPr lang="en-US" dirty="0"/>
          </a:p>
        </p:txBody>
      </p:sp>
      <p:sp>
        <p:nvSpPr>
          <p:cNvPr id="4" name="Slide Number Placeholder 3"/>
          <p:cNvSpPr>
            <a:spLocks noGrp="1"/>
          </p:cNvSpPr>
          <p:nvPr>
            <p:ph type="sldNum" sz="quarter" idx="11"/>
          </p:nvPr>
        </p:nvSpPr>
        <p:spPr>
          <a:xfrm>
            <a:off x="6553200" y="6356350"/>
            <a:ext cx="2133600" cy="365125"/>
          </a:xfrm>
          <a:prstGeom prst="rect">
            <a:avLst/>
          </a:prstGeom>
        </p:spPr>
        <p:txBody>
          <a:bodyPr/>
          <a:lstStyle/>
          <a:p>
            <a:fld id="{81582BD6-FC20-4557-852B-8433F8572D30}" type="slidenum">
              <a:rPr lang="en-US" smtClean="0"/>
              <a:pPr/>
              <a:t>‹#›</a:t>
            </a:fld>
            <a:endParaRPr lang="en-US" dirty="0"/>
          </a:p>
        </p:txBody>
      </p:sp>
      <p:sp>
        <p:nvSpPr>
          <p:cNvPr id="5" name="Content Placeholder 2"/>
          <p:cNvSpPr>
            <a:spLocks noGrp="1"/>
          </p:cNvSpPr>
          <p:nvPr>
            <p:ph sz="half" idx="1"/>
          </p:nvPr>
        </p:nvSpPr>
        <p:spPr>
          <a:xfrm>
            <a:off x="914400" y="304800"/>
            <a:ext cx="3276600" cy="3124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endParaRPr lang="en-US" dirty="0"/>
          </a:p>
        </p:txBody>
      </p:sp>
      <p:sp>
        <p:nvSpPr>
          <p:cNvPr id="6" name="Content Placeholder 3"/>
          <p:cNvSpPr>
            <a:spLocks noGrp="1"/>
          </p:cNvSpPr>
          <p:nvPr>
            <p:ph sz="half" idx="2"/>
          </p:nvPr>
        </p:nvSpPr>
        <p:spPr>
          <a:xfrm>
            <a:off x="4343400" y="304800"/>
            <a:ext cx="4495800" cy="3125314"/>
          </a:xfrm>
        </p:spPr>
        <p:txBody>
          <a:bodyPr anchor="ctr">
            <a:normAutofit/>
          </a:bodyPr>
          <a:lstStyle>
            <a:lvl1pPr>
              <a:defRPr sz="20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endParaRPr lang="en-US" dirty="0"/>
          </a:p>
        </p:txBody>
      </p:sp>
      <p:sp>
        <p:nvSpPr>
          <p:cNvPr id="9" name="Content Placeholder 2"/>
          <p:cNvSpPr>
            <a:spLocks noGrp="1"/>
          </p:cNvSpPr>
          <p:nvPr>
            <p:ph sz="half" idx="14"/>
          </p:nvPr>
        </p:nvSpPr>
        <p:spPr>
          <a:xfrm>
            <a:off x="914400" y="3429000"/>
            <a:ext cx="3276600" cy="3048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endParaRPr lang="en-US" dirty="0"/>
          </a:p>
        </p:txBody>
      </p:sp>
      <p:sp>
        <p:nvSpPr>
          <p:cNvPr id="10" name="Content Placeholder 3"/>
          <p:cNvSpPr>
            <a:spLocks noGrp="1"/>
          </p:cNvSpPr>
          <p:nvPr>
            <p:ph sz="half" idx="15"/>
          </p:nvPr>
        </p:nvSpPr>
        <p:spPr>
          <a:xfrm>
            <a:off x="4191000" y="3429000"/>
            <a:ext cx="4648200" cy="3048000"/>
          </a:xfrm>
        </p:spPr>
        <p:txBody>
          <a:bodyPr anchor="ctr">
            <a:normAutofit/>
          </a:bodyPr>
          <a:lstStyle>
            <a:lvl1pPr>
              <a:defRPr sz="20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228079677"/>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Three Picture">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a:xfrm>
            <a:off x="3124200" y="7559675"/>
            <a:ext cx="2895600" cy="365125"/>
          </a:xfrm>
          <a:prstGeom prst="rect">
            <a:avLst/>
          </a:prstGeom>
        </p:spPr>
        <p:txBody>
          <a:bodyPr/>
          <a:lstStyle/>
          <a:p>
            <a:endParaRPr lang="en-US" dirty="0"/>
          </a:p>
        </p:txBody>
      </p:sp>
      <p:sp>
        <p:nvSpPr>
          <p:cNvPr id="4" name="Slide Number Placeholder 3"/>
          <p:cNvSpPr>
            <a:spLocks noGrp="1"/>
          </p:cNvSpPr>
          <p:nvPr>
            <p:ph type="sldNum" sz="quarter" idx="11"/>
          </p:nvPr>
        </p:nvSpPr>
        <p:spPr>
          <a:xfrm>
            <a:off x="6553200" y="7559675"/>
            <a:ext cx="2133600" cy="365125"/>
          </a:xfrm>
          <a:prstGeom prst="rect">
            <a:avLst/>
          </a:prstGeom>
        </p:spPr>
        <p:txBody>
          <a:bodyPr/>
          <a:lstStyle/>
          <a:p>
            <a:fld id="{81582BD6-FC20-4557-852B-8433F8572D30}" type="slidenum">
              <a:rPr lang="en-US" smtClean="0"/>
              <a:pPr/>
              <a:t>‹#›</a:t>
            </a:fld>
            <a:endParaRPr lang="en-US" dirty="0"/>
          </a:p>
        </p:txBody>
      </p:sp>
      <p:sp>
        <p:nvSpPr>
          <p:cNvPr id="9" name="Content Placeholder 2"/>
          <p:cNvSpPr>
            <a:spLocks noGrp="1"/>
          </p:cNvSpPr>
          <p:nvPr>
            <p:ph sz="half" idx="1"/>
          </p:nvPr>
        </p:nvSpPr>
        <p:spPr>
          <a:xfrm>
            <a:off x="914400" y="4175125"/>
            <a:ext cx="2514597" cy="3352799"/>
          </a:xfrm>
        </p:spPr>
        <p:txBody>
          <a:bodyPr lIns="274320" tIns="0" rIns="182880">
            <a:normAutofit/>
          </a:bodyPr>
          <a:lstStyle>
            <a:lvl1pPr>
              <a:lnSpc>
                <a:spcPts val="2000"/>
              </a:lnSpc>
              <a:defRPr sz="1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p:txBody>
      </p:sp>
      <p:sp>
        <p:nvSpPr>
          <p:cNvPr id="10" name="Content Placeholder 3"/>
          <p:cNvSpPr>
            <a:spLocks noGrp="1"/>
          </p:cNvSpPr>
          <p:nvPr>
            <p:ph sz="half" idx="2"/>
          </p:nvPr>
        </p:nvSpPr>
        <p:spPr>
          <a:xfrm>
            <a:off x="3619498" y="4175125"/>
            <a:ext cx="2514597" cy="3352799"/>
          </a:xfrm>
        </p:spPr>
        <p:txBody>
          <a:bodyPr lIns="274320" tIns="0" rIns="182880">
            <a:normAutofit/>
          </a:bodyPr>
          <a:lstStyle>
            <a:lvl1pPr>
              <a:lnSpc>
                <a:spcPts val="2000"/>
              </a:lnSpc>
              <a:defRPr sz="1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p:txBody>
      </p:sp>
      <p:sp>
        <p:nvSpPr>
          <p:cNvPr id="11" name="Content Placeholder 3"/>
          <p:cNvSpPr>
            <a:spLocks noGrp="1"/>
          </p:cNvSpPr>
          <p:nvPr>
            <p:ph sz="half" idx="14"/>
          </p:nvPr>
        </p:nvSpPr>
        <p:spPr>
          <a:xfrm>
            <a:off x="6324596" y="4175125"/>
            <a:ext cx="2514597" cy="3352799"/>
          </a:xfrm>
        </p:spPr>
        <p:txBody>
          <a:bodyPr lIns="274320" tIns="0" rIns="182880">
            <a:normAutofit/>
          </a:bodyPr>
          <a:lstStyle>
            <a:lvl1pPr>
              <a:lnSpc>
                <a:spcPts val="2000"/>
              </a:lnSpc>
              <a:defRPr sz="1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p:txBody>
      </p:sp>
      <p:sp>
        <p:nvSpPr>
          <p:cNvPr id="15" name="Content Placeholder 2"/>
          <p:cNvSpPr>
            <a:spLocks noGrp="1"/>
          </p:cNvSpPr>
          <p:nvPr>
            <p:ph sz="half" idx="15"/>
          </p:nvPr>
        </p:nvSpPr>
        <p:spPr>
          <a:xfrm>
            <a:off x="914400" y="1660525"/>
            <a:ext cx="2514597" cy="2514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p:txBody>
      </p:sp>
      <p:sp>
        <p:nvSpPr>
          <p:cNvPr id="16" name="Content Placeholder 3"/>
          <p:cNvSpPr>
            <a:spLocks noGrp="1"/>
          </p:cNvSpPr>
          <p:nvPr>
            <p:ph sz="half" idx="16"/>
          </p:nvPr>
        </p:nvSpPr>
        <p:spPr>
          <a:xfrm>
            <a:off x="3619497" y="1660525"/>
            <a:ext cx="2514600" cy="2514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p:txBody>
      </p:sp>
      <p:sp>
        <p:nvSpPr>
          <p:cNvPr id="17" name="Content Placeholder 3"/>
          <p:cNvSpPr>
            <a:spLocks noGrp="1"/>
          </p:cNvSpPr>
          <p:nvPr>
            <p:ph sz="half" idx="17"/>
          </p:nvPr>
        </p:nvSpPr>
        <p:spPr>
          <a:xfrm>
            <a:off x="6324597" y="1660525"/>
            <a:ext cx="2514600" cy="2514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p:txBody>
      </p:sp>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996887755"/>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1">
            <a:lumMod val="75000"/>
          </a:schemeClr>
        </a:solidFill>
        <a:effectLst/>
      </p:bgPr>
    </p:bg>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8" name="Rectangle 7"/>
          <p:cNvSpPr/>
          <p:nvPr userDrawn="1"/>
        </p:nvSpPr>
        <p:spPr>
          <a:xfrm>
            <a:off x="0" y="4947008"/>
            <a:ext cx="9154758" cy="1910992"/>
          </a:xfrm>
          <a:custGeom>
            <a:avLst/>
            <a:gdLst>
              <a:gd name="connsiteX0" fmla="*/ 0 w 9144000"/>
              <a:gd name="connsiteY0" fmla="*/ 0 h 1695838"/>
              <a:gd name="connsiteX1" fmla="*/ 9144000 w 9144000"/>
              <a:gd name="connsiteY1" fmla="*/ 0 h 1695838"/>
              <a:gd name="connsiteX2" fmla="*/ 9144000 w 9144000"/>
              <a:gd name="connsiteY2" fmla="*/ 1695838 h 1695838"/>
              <a:gd name="connsiteX3" fmla="*/ 0 w 9144000"/>
              <a:gd name="connsiteY3" fmla="*/ 1695838 h 1695838"/>
              <a:gd name="connsiteX4" fmla="*/ 0 w 9144000"/>
              <a:gd name="connsiteY4" fmla="*/ 0 h 1695838"/>
              <a:gd name="connsiteX0" fmla="*/ 0 w 9208546"/>
              <a:gd name="connsiteY0" fmla="*/ 215153 h 1910991"/>
              <a:gd name="connsiteX1" fmla="*/ 9208546 w 9208546"/>
              <a:gd name="connsiteY1" fmla="*/ 0 h 1910991"/>
              <a:gd name="connsiteX2" fmla="*/ 9144000 w 9208546"/>
              <a:gd name="connsiteY2" fmla="*/ 1910991 h 1910991"/>
              <a:gd name="connsiteX3" fmla="*/ 0 w 9208546"/>
              <a:gd name="connsiteY3" fmla="*/ 1910991 h 1910991"/>
              <a:gd name="connsiteX4" fmla="*/ 0 w 9208546"/>
              <a:gd name="connsiteY4" fmla="*/ 215153 h 1910991"/>
              <a:gd name="connsiteX0" fmla="*/ 0 w 9208546"/>
              <a:gd name="connsiteY0" fmla="*/ 215153 h 1910991"/>
              <a:gd name="connsiteX1" fmla="*/ 9208546 w 9208546"/>
              <a:gd name="connsiteY1" fmla="*/ 0 h 1910991"/>
              <a:gd name="connsiteX2" fmla="*/ 9144000 w 9208546"/>
              <a:gd name="connsiteY2" fmla="*/ 1910991 h 1910991"/>
              <a:gd name="connsiteX3" fmla="*/ 0 w 9208546"/>
              <a:gd name="connsiteY3" fmla="*/ 1910991 h 1910991"/>
              <a:gd name="connsiteX4" fmla="*/ 0 w 9208546"/>
              <a:gd name="connsiteY4" fmla="*/ 215153 h 1910991"/>
              <a:gd name="connsiteX0" fmla="*/ 0 w 9208546"/>
              <a:gd name="connsiteY0" fmla="*/ 107576 h 1910991"/>
              <a:gd name="connsiteX1" fmla="*/ 9208546 w 9208546"/>
              <a:gd name="connsiteY1" fmla="*/ 0 h 1910991"/>
              <a:gd name="connsiteX2" fmla="*/ 9144000 w 9208546"/>
              <a:gd name="connsiteY2" fmla="*/ 1910991 h 1910991"/>
              <a:gd name="connsiteX3" fmla="*/ 0 w 9208546"/>
              <a:gd name="connsiteY3" fmla="*/ 1910991 h 1910991"/>
              <a:gd name="connsiteX4" fmla="*/ 0 w 9208546"/>
              <a:gd name="connsiteY4" fmla="*/ 107576 h 1910991"/>
              <a:gd name="connsiteX0" fmla="*/ 0 w 9208546"/>
              <a:gd name="connsiteY0" fmla="*/ 107576 h 1910991"/>
              <a:gd name="connsiteX1" fmla="*/ 9208546 w 9208546"/>
              <a:gd name="connsiteY1" fmla="*/ 0 h 1910991"/>
              <a:gd name="connsiteX2" fmla="*/ 9144000 w 9208546"/>
              <a:gd name="connsiteY2" fmla="*/ 1910991 h 1910991"/>
              <a:gd name="connsiteX3" fmla="*/ 0 w 9208546"/>
              <a:gd name="connsiteY3" fmla="*/ 1910991 h 1910991"/>
              <a:gd name="connsiteX4" fmla="*/ 0 w 9208546"/>
              <a:gd name="connsiteY4" fmla="*/ 107576 h 1910991"/>
              <a:gd name="connsiteX0" fmla="*/ 0 w 9154758"/>
              <a:gd name="connsiteY0" fmla="*/ 107576 h 1910991"/>
              <a:gd name="connsiteX1" fmla="*/ 9154758 w 9154758"/>
              <a:gd name="connsiteY1" fmla="*/ 0 h 1910991"/>
              <a:gd name="connsiteX2" fmla="*/ 9144000 w 9154758"/>
              <a:gd name="connsiteY2" fmla="*/ 1910991 h 1910991"/>
              <a:gd name="connsiteX3" fmla="*/ 0 w 9154758"/>
              <a:gd name="connsiteY3" fmla="*/ 1910991 h 1910991"/>
              <a:gd name="connsiteX4" fmla="*/ 0 w 9154758"/>
              <a:gd name="connsiteY4" fmla="*/ 107576 h 19109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4758" h="1910991">
                <a:moveTo>
                  <a:pt x="0" y="107576"/>
                </a:moveTo>
                <a:cubicBezTo>
                  <a:pt x="2348752" y="337072"/>
                  <a:pt x="5966909" y="222325"/>
                  <a:pt x="9154758" y="0"/>
                </a:cubicBezTo>
                <a:lnTo>
                  <a:pt x="9144000" y="1910991"/>
                </a:lnTo>
                <a:lnTo>
                  <a:pt x="0" y="1910991"/>
                </a:lnTo>
                <a:lnTo>
                  <a:pt x="0" y="107576"/>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box" hidden="1"/>
          <p:cNvSpPr/>
          <p:nvPr userDrawn="1"/>
        </p:nvSpPr>
        <p:spPr>
          <a:xfrm rot="10800000">
            <a:off x="9647" y="5240334"/>
            <a:ext cx="9144000" cy="1693865"/>
          </a:xfrm>
          <a:prstGeom prst="rect">
            <a:avLst/>
          </a:prstGeom>
          <a:gradFill flip="none" rotWithShape="1">
            <a:gsLst>
              <a:gs pos="69000">
                <a:schemeClr val="tx1">
                  <a:lumMod val="85000"/>
                  <a:lumOff val="15000"/>
                </a:schemeClr>
              </a:gs>
              <a:gs pos="99000">
                <a:schemeClr val="tx1">
                  <a:lumMod val="95000"/>
                  <a:lumOff val="5000"/>
                </a:schemeClr>
              </a:gs>
            </a:gsLst>
            <a:lin ang="5400000" scaled="0"/>
            <a:tileRect/>
          </a:gradFill>
          <a:ln>
            <a:noFill/>
          </a:ln>
          <a:effectLst>
            <a:reflection endPos="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lIns="91426" tIns="45714" rIns="91426" bIns="45714" rtlCol="0" anchor="ctr"/>
          <a:lstStyle/>
          <a:p>
            <a:pPr algn="ct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0C247432-1F92-4A68-A869-C28BBC8078FB}" type="datetime1">
              <a:rPr lang="en-US" smtClean="0"/>
              <a:t>5/21/2014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FD99AA8B-2E7A-4BBC-8FDE-CA7CF71DD330}" type="slidenum">
              <a:rPr lang="en-US" smtClean="0"/>
              <a:t>‹#›</a:t>
            </a:fld>
            <a:endParaRPr lang="en-US"/>
          </a:p>
        </p:txBody>
      </p:sp>
      <p:sp>
        <p:nvSpPr>
          <p:cNvPr id="2" name="Title 1"/>
          <p:cNvSpPr>
            <a:spLocks noGrp="1"/>
          </p:cNvSpPr>
          <p:nvPr>
            <p:ph type="ctrTitle"/>
          </p:nvPr>
        </p:nvSpPr>
        <p:spPr>
          <a:xfrm>
            <a:off x="-1" y="5445814"/>
            <a:ext cx="7772400" cy="586135"/>
          </a:xfrm>
        </p:spPr>
        <p:txBody>
          <a:bodyPr anchor="b">
            <a:normAutofit/>
          </a:bodyPr>
          <a:lstStyle>
            <a:lvl1pPr algn="l">
              <a:defRPr sz="3200">
                <a:solidFill>
                  <a:schemeClr val="accent6">
                    <a:lumMod val="50000"/>
                  </a:schemeClr>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0" y="6019800"/>
            <a:ext cx="6400800" cy="685800"/>
          </a:xfrm>
        </p:spPr>
        <p:txBody>
          <a:bodyPr>
            <a:normAutofit/>
          </a:bodyPr>
          <a:lstStyle>
            <a:lvl1pPr marL="0" indent="0" algn="l">
              <a:buNone/>
              <a:defRPr sz="2400">
                <a:solidFill>
                  <a:schemeClr val="tx1">
                    <a:lumMod val="95000"/>
                    <a:lumOff val="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grpSp>
        <p:nvGrpSpPr>
          <p:cNvPr id="9" name="Group 8"/>
          <p:cNvGrpSpPr/>
          <p:nvPr userDrawn="1"/>
        </p:nvGrpSpPr>
        <p:grpSpPr>
          <a:xfrm>
            <a:off x="-76200" y="4753286"/>
            <a:ext cx="9296527" cy="581611"/>
            <a:chOff x="-76200" y="4753286"/>
            <a:chExt cx="9296527" cy="581611"/>
          </a:xfrm>
        </p:grpSpPr>
        <p:sp>
          <p:nvSpPr>
            <p:cNvPr id="13" name="Rectangle 10"/>
            <p:cNvSpPr/>
            <p:nvPr userDrawn="1"/>
          </p:nvSpPr>
          <p:spPr>
            <a:xfrm flipH="1">
              <a:off x="-76074" y="4894798"/>
              <a:ext cx="9296401" cy="440099"/>
            </a:xfrm>
            <a:custGeom>
              <a:avLst/>
              <a:gdLst>
                <a:gd name="connsiteX0" fmla="*/ 0 w 9448800"/>
                <a:gd name="connsiteY0" fmla="*/ 0 h 134666"/>
                <a:gd name="connsiteX1" fmla="*/ 9448800 w 9448800"/>
                <a:gd name="connsiteY1" fmla="*/ 0 h 134666"/>
                <a:gd name="connsiteX2" fmla="*/ 9448800 w 9448800"/>
                <a:gd name="connsiteY2" fmla="*/ 134666 h 134666"/>
                <a:gd name="connsiteX3" fmla="*/ 0 w 9448800"/>
                <a:gd name="connsiteY3" fmla="*/ 134666 h 134666"/>
                <a:gd name="connsiteX4" fmla="*/ 0 w 9448800"/>
                <a:gd name="connsiteY4" fmla="*/ 0 h 134666"/>
                <a:gd name="connsiteX0" fmla="*/ 0 w 9448800"/>
                <a:gd name="connsiteY0" fmla="*/ 10885 h 145551"/>
                <a:gd name="connsiteX1" fmla="*/ 3167742 w 9448800"/>
                <a:gd name="connsiteY1" fmla="*/ 0 h 145551"/>
                <a:gd name="connsiteX2" fmla="*/ 9448800 w 9448800"/>
                <a:gd name="connsiteY2" fmla="*/ 10885 h 145551"/>
                <a:gd name="connsiteX3" fmla="*/ 9448800 w 9448800"/>
                <a:gd name="connsiteY3" fmla="*/ 145551 h 145551"/>
                <a:gd name="connsiteX4" fmla="*/ 0 w 9448800"/>
                <a:gd name="connsiteY4" fmla="*/ 145551 h 145551"/>
                <a:gd name="connsiteX5" fmla="*/ 0 w 9448800"/>
                <a:gd name="connsiteY5" fmla="*/ 10885 h 145551"/>
                <a:gd name="connsiteX0" fmla="*/ 0 w 9448800"/>
                <a:gd name="connsiteY0" fmla="*/ 185057 h 319723"/>
                <a:gd name="connsiteX1" fmla="*/ 3167742 w 9448800"/>
                <a:gd name="connsiteY1" fmla="*/ 0 h 319723"/>
                <a:gd name="connsiteX2" fmla="*/ 9448800 w 9448800"/>
                <a:gd name="connsiteY2" fmla="*/ 185057 h 319723"/>
                <a:gd name="connsiteX3" fmla="*/ 9448800 w 9448800"/>
                <a:gd name="connsiteY3" fmla="*/ 319723 h 319723"/>
                <a:gd name="connsiteX4" fmla="*/ 0 w 9448800"/>
                <a:gd name="connsiteY4" fmla="*/ 319723 h 319723"/>
                <a:gd name="connsiteX5" fmla="*/ 0 w 9448800"/>
                <a:gd name="connsiteY5" fmla="*/ 185057 h 319723"/>
                <a:gd name="connsiteX0" fmla="*/ 0 w 9448800"/>
                <a:gd name="connsiteY0" fmla="*/ 185057 h 319723"/>
                <a:gd name="connsiteX1" fmla="*/ 3167742 w 9448800"/>
                <a:gd name="connsiteY1" fmla="*/ 0 h 319723"/>
                <a:gd name="connsiteX2" fmla="*/ 9448800 w 9448800"/>
                <a:gd name="connsiteY2" fmla="*/ 185057 h 319723"/>
                <a:gd name="connsiteX3" fmla="*/ 9448800 w 9448800"/>
                <a:gd name="connsiteY3" fmla="*/ 319723 h 319723"/>
                <a:gd name="connsiteX4" fmla="*/ 0 w 9448800"/>
                <a:gd name="connsiteY4" fmla="*/ 319723 h 319723"/>
                <a:gd name="connsiteX5" fmla="*/ 0 w 9448800"/>
                <a:gd name="connsiteY5" fmla="*/ 185057 h 319723"/>
                <a:gd name="connsiteX0" fmla="*/ 0 w 9448800"/>
                <a:gd name="connsiteY0" fmla="*/ 187156 h 321822"/>
                <a:gd name="connsiteX1" fmla="*/ 3167742 w 9448800"/>
                <a:gd name="connsiteY1" fmla="*/ 2099 h 321822"/>
                <a:gd name="connsiteX2" fmla="*/ 9448800 w 9448800"/>
                <a:gd name="connsiteY2" fmla="*/ 187156 h 321822"/>
                <a:gd name="connsiteX3" fmla="*/ 9448800 w 9448800"/>
                <a:gd name="connsiteY3" fmla="*/ 321822 h 321822"/>
                <a:gd name="connsiteX4" fmla="*/ 0 w 9448800"/>
                <a:gd name="connsiteY4" fmla="*/ 321822 h 321822"/>
                <a:gd name="connsiteX5" fmla="*/ 0 w 9448800"/>
                <a:gd name="connsiteY5" fmla="*/ 187156 h 321822"/>
                <a:gd name="connsiteX0" fmla="*/ 0 w 9448800"/>
                <a:gd name="connsiteY0" fmla="*/ 154995 h 289661"/>
                <a:gd name="connsiteX1" fmla="*/ 3178627 w 9448800"/>
                <a:gd name="connsiteY1" fmla="*/ 2595 h 289661"/>
                <a:gd name="connsiteX2" fmla="*/ 9448800 w 9448800"/>
                <a:gd name="connsiteY2" fmla="*/ 154995 h 289661"/>
                <a:gd name="connsiteX3" fmla="*/ 9448800 w 9448800"/>
                <a:gd name="connsiteY3" fmla="*/ 289661 h 289661"/>
                <a:gd name="connsiteX4" fmla="*/ 0 w 9448800"/>
                <a:gd name="connsiteY4" fmla="*/ 289661 h 289661"/>
                <a:gd name="connsiteX5" fmla="*/ 0 w 9448800"/>
                <a:gd name="connsiteY5" fmla="*/ 154995 h 289661"/>
                <a:gd name="connsiteX0" fmla="*/ 0 w 9448800"/>
                <a:gd name="connsiteY0" fmla="*/ 154995 h 289661"/>
                <a:gd name="connsiteX1" fmla="*/ 3178627 w 9448800"/>
                <a:gd name="connsiteY1" fmla="*/ 2595 h 289661"/>
                <a:gd name="connsiteX2" fmla="*/ 9448800 w 9448800"/>
                <a:gd name="connsiteY2" fmla="*/ 154995 h 289661"/>
                <a:gd name="connsiteX3" fmla="*/ 9448800 w 9448800"/>
                <a:gd name="connsiteY3" fmla="*/ 289661 h 289661"/>
                <a:gd name="connsiteX4" fmla="*/ 3809999 w 9448800"/>
                <a:gd name="connsiteY4" fmla="*/ 283029 h 289661"/>
                <a:gd name="connsiteX5" fmla="*/ 0 w 9448800"/>
                <a:gd name="connsiteY5" fmla="*/ 289661 h 289661"/>
                <a:gd name="connsiteX6" fmla="*/ 0 w 9448800"/>
                <a:gd name="connsiteY6" fmla="*/ 154995 h 289661"/>
                <a:gd name="connsiteX0" fmla="*/ 0 w 9448800"/>
                <a:gd name="connsiteY0" fmla="*/ 154995 h 289661"/>
                <a:gd name="connsiteX1" fmla="*/ 3178627 w 9448800"/>
                <a:gd name="connsiteY1" fmla="*/ 2595 h 289661"/>
                <a:gd name="connsiteX2" fmla="*/ 9448800 w 9448800"/>
                <a:gd name="connsiteY2" fmla="*/ 154995 h 289661"/>
                <a:gd name="connsiteX3" fmla="*/ 9448800 w 9448800"/>
                <a:gd name="connsiteY3" fmla="*/ 289661 h 289661"/>
                <a:gd name="connsiteX4" fmla="*/ 3809999 w 9448800"/>
                <a:gd name="connsiteY4" fmla="*/ 163286 h 289661"/>
                <a:gd name="connsiteX5" fmla="*/ 0 w 9448800"/>
                <a:gd name="connsiteY5" fmla="*/ 289661 h 289661"/>
                <a:gd name="connsiteX6" fmla="*/ 0 w 9448800"/>
                <a:gd name="connsiteY6" fmla="*/ 154995 h 289661"/>
                <a:gd name="connsiteX0" fmla="*/ 0 w 9448800"/>
                <a:gd name="connsiteY0" fmla="*/ 154995 h 289672"/>
                <a:gd name="connsiteX1" fmla="*/ 3178627 w 9448800"/>
                <a:gd name="connsiteY1" fmla="*/ 2595 h 289672"/>
                <a:gd name="connsiteX2" fmla="*/ 9448800 w 9448800"/>
                <a:gd name="connsiteY2" fmla="*/ 154995 h 289672"/>
                <a:gd name="connsiteX3" fmla="*/ 9448800 w 9448800"/>
                <a:gd name="connsiteY3" fmla="*/ 289661 h 289672"/>
                <a:gd name="connsiteX4" fmla="*/ 3809999 w 9448800"/>
                <a:gd name="connsiteY4" fmla="*/ 163286 h 289672"/>
                <a:gd name="connsiteX5" fmla="*/ 0 w 9448800"/>
                <a:gd name="connsiteY5" fmla="*/ 289661 h 289672"/>
                <a:gd name="connsiteX6" fmla="*/ 0 w 9448800"/>
                <a:gd name="connsiteY6" fmla="*/ 154995 h 289672"/>
                <a:gd name="connsiteX0" fmla="*/ 0 w 9448800"/>
                <a:gd name="connsiteY0" fmla="*/ 154995 h 289669"/>
                <a:gd name="connsiteX1" fmla="*/ 3178627 w 9448800"/>
                <a:gd name="connsiteY1" fmla="*/ 2595 h 289669"/>
                <a:gd name="connsiteX2" fmla="*/ 9448800 w 9448800"/>
                <a:gd name="connsiteY2" fmla="*/ 154995 h 289669"/>
                <a:gd name="connsiteX3" fmla="*/ 9448800 w 9448800"/>
                <a:gd name="connsiteY3" fmla="*/ 289661 h 289669"/>
                <a:gd name="connsiteX4" fmla="*/ 3809999 w 9448800"/>
                <a:gd name="connsiteY4" fmla="*/ 130629 h 289669"/>
                <a:gd name="connsiteX5" fmla="*/ 0 w 9448800"/>
                <a:gd name="connsiteY5" fmla="*/ 289661 h 289669"/>
                <a:gd name="connsiteX6" fmla="*/ 0 w 9448800"/>
                <a:gd name="connsiteY6" fmla="*/ 154995 h 289669"/>
                <a:gd name="connsiteX0" fmla="*/ 0 w 9448800"/>
                <a:gd name="connsiteY0" fmla="*/ 154995 h 289669"/>
                <a:gd name="connsiteX1" fmla="*/ 3178627 w 9448800"/>
                <a:gd name="connsiteY1" fmla="*/ 2595 h 289669"/>
                <a:gd name="connsiteX2" fmla="*/ 9448800 w 9448800"/>
                <a:gd name="connsiteY2" fmla="*/ 154995 h 289669"/>
                <a:gd name="connsiteX3" fmla="*/ 9448800 w 9448800"/>
                <a:gd name="connsiteY3" fmla="*/ 289661 h 289669"/>
                <a:gd name="connsiteX4" fmla="*/ 3809999 w 9448800"/>
                <a:gd name="connsiteY4" fmla="*/ 130629 h 289669"/>
                <a:gd name="connsiteX5" fmla="*/ 0 w 9448800"/>
                <a:gd name="connsiteY5" fmla="*/ 289661 h 289669"/>
                <a:gd name="connsiteX6" fmla="*/ 0 w 9448800"/>
                <a:gd name="connsiteY6" fmla="*/ 154995 h 289669"/>
                <a:gd name="connsiteX0" fmla="*/ 0 w 9448800"/>
                <a:gd name="connsiteY0" fmla="*/ 154995 h 289661"/>
                <a:gd name="connsiteX1" fmla="*/ 3178627 w 9448800"/>
                <a:gd name="connsiteY1" fmla="*/ 2595 h 289661"/>
                <a:gd name="connsiteX2" fmla="*/ 9448800 w 9448800"/>
                <a:gd name="connsiteY2" fmla="*/ 154995 h 289661"/>
                <a:gd name="connsiteX3" fmla="*/ 9448800 w 9448800"/>
                <a:gd name="connsiteY3" fmla="*/ 289661 h 289661"/>
                <a:gd name="connsiteX4" fmla="*/ 3809999 w 9448800"/>
                <a:gd name="connsiteY4" fmla="*/ 130629 h 289661"/>
                <a:gd name="connsiteX5" fmla="*/ 0 w 9448800"/>
                <a:gd name="connsiteY5" fmla="*/ 289661 h 289661"/>
                <a:gd name="connsiteX6" fmla="*/ 0 w 9448800"/>
                <a:gd name="connsiteY6" fmla="*/ 154995 h 289661"/>
                <a:gd name="connsiteX0" fmla="*/ 0 w 9448800"/>
                <a:gd name="connsiteY0" fmla="*/ 154995 h 289661"/>
                <a:gd name="connsiteX1" fmla="*/ 3178627 w 9448800"/>
                <a:gd name="connsiteY1" fmla="*/ 2595 h 289661"/>
                <a:gd name="connsiteX2" fmla="*/ 9448800 w 9448800"/>
                <a:gd name="connsiteY2" fmla="*/ 154995 h 289661"/>
                <a:gd name="connsiteX3" fmla="*/ 9448800 w 9448800"/>
                <a:gd name="connsiteY3" fmla="*/ 289661 h 289661"/>
                <a:gd name="connsiteX4" fmla="*/ 3831771 w 9448800"/>
                <a:gd name="connsiteY4" fmla="*/ 185058 h 289661"/>
                <a:gd name="connsiteX5" fmla="*/ 0 w 9448800"/>
                <a:gd name="connsiteY5" fmla="*/ 289661 h 289661"/>
                <a:gd name="connsiteX6" fmla="*/ 0 w 9448800"/>
                <a:gd name="connsiteY6" fmla="*/ 154995 h 289661"/>
                <a:gd name="connsiteX0" fmla="*/ 0 w 9448800"/>
                <a:gd name="connsiteY0" fmla="*/ 76200 h 210866"/>
                <a:gd name="connsiteX1" fmla="*/ 3189513 w 9448800"/>
                <a:gd name="connsiteY1" fmla="*/ 0 h 210866"/>
                <a:gd name="connsiteX2" fmla="*/ 9448800 w 9448800"/>
                <a:gd name="connsiteY2" fmla="*/ 76200 h 210866"/>
                <a:gd name="connsiteX3" fmla="*/ 9448800 w 9448800"/>
                <a:gd name="connsiteY3" fmla="*/ 210866 h 210866"/>
                <a:gd name="connsiteX4" fmla="*/ 3831771 w 9448800"/>
                <a:gd name="connsiteY4" fmla="*/ 106263 h 210866"/>
                <a:gd name="connsiteX5" fmla="*/ 0 w 9448800"/>
                <a:gd name="connsiteY5" fmla="*/ 210866 h 210866"/>
                <a:gd name="connsiteX6" fmla="*/ 0 w 9448800"/>
                <a:gd name="connsiteY6" fmla="*/ 76200 h 210866"/>
                <a:gd name="connsiteX0" fmla="*/ 0 w 9448800"/>
                <a:gd name="connsiteY0" fmla="*/ 119743 h 254409"/>
                <a:gd name="connsiteX1" fmla="*/ 3189513 w 9448800"/>
                <a:gd name="connsiteY1" fmla="*/ 0 h 254409"/>
                <a:gd name="connsiteX2" fmla="*/ 9448800 w 9448800"/>
                <a:gd name="connsiteY2" fmla="*/ 119743 h 254409"/>
                <a:gd name="connsiteX3" fmla="*/ 9448800 w 9448800"/>
                <a:gd name="connsiteY3" fmla="*/ 254409 h 254409"/>
                <a:gd name="connsiteX4" fmla="*/ 3831771 w 9448800"/>
                <a:gd name="connsiteY4" fmla="*/ 149806 h 254409"/>
                <a:gd name="connsiteX5" fmla="*/ 0 w 9448800"/>
                <a:gd name="connsiteY5" fmla="*/ 254409 h 254409"/>
                <a:gd name="connsiteX6" fmla="*/ 0 w 9448800"/>
                <a:gd name="connsiteY6" fmla="*/ 119743 h 254409"/>
                <a:gd name="connsiteX0" fmla="*/ 0 w 9448800"/>
                <a:gd name="connsiteY0" fmla="*/ 696686 h 831352"/>
                <a:gd name="connsiteX1" fmla="*/ 3189513 w 9448800"/>
                <a:gd name="connsiteY1" fmla="*/ 576943 h 831352"/>
                <a:gd name="connsiteX2" fmla="*/ 9382493 w 9448800"/>
                <a:gd name="connsiteY2" fmla="*/ 0 h 831352"/>
                <a:gd name="connsiteX3" fmla="*/ 9448800 w 9448800"/>
                <a:gd name="connsiteY3" fmla="*/ 831352 h 831352"/>
                <a:gd name="connsiteX4" fmla="*/ 3831771 w 9448800"/>
                <a:gd name="connsiteY4" fmla="*/ 726749 h 831352"/>
                <a:gd name="connsiteX5" fmla="*/ 0 w 9448800"/>
                <a:gd name="connsiteY5" fmla="*/ 831352 h 831352"/>
                <a:gd name="connsiteX6" fmla="*/ 0 w 9448800"/>
                <a:gd name="connsiteY6" fmla="*/ 696686 h 831352"/>
                <a:gd name="connsiteX0" fmla="*/ 0 w 9448800"/>
                <a:gd name="connsiteY0" fmla="*/ 696686 h 831352"/>
                <a:gd name="connsiteX1" fmla="*/ 3189513 w 9448800"/>
                <a:gd name="connsiteY1" fmla="*/ 576943 h 831352"/>
                <a:gd name="connsiteX2" fmla="*/ 9382493 w 9448800"/>
                <a:gd name="connsiteY2" fmla="*/ 0 h 831352"/>
                <a:gd name="connsiteX3" fmla="*/ 9448800 w 9448800"/>
                <a:gd name="connsiteY3" fmla="*/ 831352 h 831352"/>
                <a:gd name="connsiteX4" fmla="*/ 3831771 w 9448800"/>
                <a:gd name="connsiteY4" fmla="*/ 726749 h 831352"/>
                <a:gd name="connsiteX5" fmla="*/ 0 w 9448800"/>
                <a:gd name="connsiteY5" fmla="*/ 831352 h 831352"/>
                <a:gd name="connsiteX6" fmla="*/ 0 w 9448800"/>
                <a:gd name="connsiteY6" fmla="*/ 696686 h 831352"/>
                <a:gd name="connsiteX0" fmla="*/ 0 w 9382493"/>
                <a:gd name="connsiteY0" fmla="*/ 696686 h 831352"/>
                <a:gd name="connsiteX1" fmla="*/ 3189513 w 9382493"/>
                <a:gd name="connsiteY1" fmla="*/ 576943 h 831352"/>
                <a:gd name="connsiteX2" fmla="*/ 9382493 w 9382493"/>
                <a:gd name="connsiteY2" fmla="*/ 0 h 831352"/>
                <a:gd name="connsiteX3" fmla="*/ 9382492 w 9382493"/>
                <a:gd name="connsiteY3" fmla="*/ 189095 h 831352"/>
                <a:gd name="connsiteX4" fmla="*/ 3831771 w 9382493"/>
                <a:gd name="connsiteY4" fmla="*/ 726749 h 831352"/>
                <a:gd name="connsiteX5" fmla="*/ 0 w 9382493"/>
                <a:gd name="connsiteY5" fmla="*/ 831352 h 831352"/>
                <a:gd name="connsiteX6" fmla="*/ 0 w 9382493"/>
                <a:gd name="connsiteY6" fmla="*/ 696686 h 831352"/>
                <a:gd name="connsiteX0" fmla="*/ 0 w 9382493"/>
                <a:gd name="connsiteY0" fmla="*/ 696686 h 831352"/>
                <a:gd name="connsiteX1" fmla="*/ 3189513 w 9382493"/>
                <a:gd name="connsiteY1" fmla="*/ 576943 h 831352"/>
                <a:gd name="connsiteX2" fmla="*/ 9382493 w 9382493"/>
                <a:gd name="connsiteY2" fmla="*/ 0 h 831352"/>
                <a:gd name="connsiteX3" fmla="*/ 9382492 w 9382493"/>
                <a:gd name="connsiteY3" fmla="*/ 189095 h 831352"/>
                <a:gd name="connsiteX4" fmla="*/ 3831771 w 9382493"/>
                <a:gd name="connsiteY4" fmla="*/ 726749 h 831352"/>
                <a:gd name="connsiteX5" fmla="*/ 0 w 9382493"/>
                <a:gd name="connsiteY5" fmla="*/ 831352 h 831352"/>
                <a:gd name="connsiteX6" fmla="*/ 0 w 9382493"/>
                <a:gd name="connsiteY6" fmla="*/ 696686 h 831352"/>
                <a:gd name="connsiteX0" fmla="*/ 0 w 9382493"/>
                <a:gd name="connsiteY0" fmla="*/ 696686 h 831352"/>
                <a:gd name="connsiteX1" fmla="*/ 3189513 w 9382493"/>
                <a:gd name="connsiteY1" fmla="*/ 576943 h 831352"/>
                <a:gd name="connsiteX2" fmla="*/ 9382493 w 9382493"/>
                <a:gd name="connsiteY2" fmla="*/ 0 h 831352"/>
                <a:gd name="connsiteX3" fmla="*/ 9382492 w 9382493"/>
                <a:gd name="connsiteY3" fmla="*/ 189095 h 831352"/>
                <a:gd name="connsiteX4" fmla="*/ 3831771 w 9382493"/>
                <a:gd name="connsiteY4" fmla="*/ 726749 h 831352"/>
                <a:gd name="connsiteX5" fmla="*/ 0 w 9382493"/>
                <a:gd name="connsiteY5" fmla="*/ 831352 h 831352"/>
                <a:gd name="connsiteX6" fmla="*/ 0 w 9382493"/>
                <a:gd name="connsiteY6" fmla="*/ 696686 h 831352"/>
                <a:gd name="connsiteX0" fmla="*/ 0 w 9415647"/>
                <a:gd name="connsiteY0" fmla="*/ 772886 h 907552"/>
                <a:gd name="connsiteX1" fmla="*/ 3189513 w 9415647"/>
                <a:gd name="connsiteY1" fmla="*/ 653143 h 907552"/>
                <a:gd name="connsiteX2" fmla="*/ 9415647 w 9415647"/>
                <a:gd name="connsiteY2" fmla="*/ 0 h 907552"/>
                <a:gd name="connsiteX3" fmla="*/ 9382492 w 9415647"/>
                <a:gd name="connsiteY3" fmla="*/ 265295 h 907552"/>
                <a:gd name="connsiteX4" fmla="*/ 3831771 w 9415647"/>
                <a:gd name="connsiteY4" fmla="*/ 802949 h 907552"/>
                <a:gd name="connsiteX5" fmla="*/ 0 w 9415647"/>
                <a:gd name="connsiteY5" fmla="*/ 907552 h 907552"/>
                <a:gd name="connsiteX6" fmla="*/ 0 w 9415647"/>
                <a:gd name="connsiteY6" fmla="*/ 772886 h 907552"/>
                <a:gd name="connsiteX0" fmla="*/ 0 w 9426698"/>
                <a:gd name="connsiteY0" fmla="*/ 772886 h 907552"/>
                <a:gd name="connsiteX1" fmla="*/ 3189513 w 9426698"/>
                <a:gd name="connsiteY1" fmla="*/ 653143 h 907552"/>
                <a:gd name="connsiteX2" fmla="*/ 9415647 w 9426698"/>
                <a:gd name="connsiteY2" fmla="*/ 0 h 907552"/>
                <a:gd name="connsiteX3" fmla="*/ 9426698 w 9426698"/>
                <a:gd name="connsiteY3" fmla="*/ 178210 h 907552"/>
                <a:gd name="connsiteX4" fmla="*/ 3831771 w 9426698"/>
                <a:gd name="connsiteY4" fmla="*/ 802949 h 907552"/>
                <a:gd name="connsiteX5" fmla="*/ 0 w 9426698"/>
                <a:gd name="connsiteY5" fmla="*/ 907552 h 907552"/>
                <a:gd name="connsiteX6" fmla="*/ 0 w 9426698"/>
                <a:gd name="connsiteY6" fmla="*/ 772886 h 907552"/>
                <a:gd name="connsiteX0" fmla="*/ 0 w 9426698"/>
                <a:gd name="connsiteY0" fmla="*/ 772886 h 907552"/>
                <a:gd name="connsiteX1" fmla="*/ 3189513 w 9426698"/>
                <a:gd name="connsiteY1" fmla="*/ 653143 h 907552"/>
                <a:gd name="connsiteX2" fmla="*/ 9415647 w 9426698"/>
                <a:gd name="connsiteY2" fmla="*/ 0 h 907552"/>
                <a:gd name="connsiteX3" fmla="*/ 9426698 w 9426698"/>
                <a:gd name="connsiteY3" fmla="*/ 178210 h 907552"/>
                <a:gd name="connsiteX4" fmla="*/ 3831771 w 9426698"/>
                <a:gd name="connsiteY4" fmla="*/ 802949 h 907552"/>
                <a:gd name="connsiteX5" fmla="*/ 0 w 9426698"/>
                <a:gd name="connsiteY5" fmla="*/ 907552 h 907552"/>
                <a:gd name="connsiteX6" fmla="*/ 0 w 9426698"/>
                <a:gd name="connsiteY6" fmla="*/ 772886 h 907552"/>
                <a:gd name="connsiteX0" fmla="*/ 0 w 9426698"/>
                <a:gd name="connsiteY0" fmla="*/ 772886 h 957531"/>
                <a:gd name="connsiteX1" fmla="*/ 3189513 w 9426698"/>
                <a:gd name="connsiteY1" fmla="*/ 653143 h 957531"/>
                <a:gd name="connsiteX2" fmla="*/ 9415647 w 9426698"/>
                <a:gd name="connsiteY2" fmla="*/ 0 h 957531"/>
                <a:gd name="connsiteX3" fmla="*/ 9426698 w 9426698"/>
                <a:gd name="connsiteY3" fmla="*/ 178210 h 957531"/>
                <a:gd name="connsiteX4" fmla="*/ 3842823 w 9426698"/>
                <a:gd name="connsiteY4" fmla="*/ 922692 h 957531"/>
                <a:gd name="connsiteX5" fmla="*/ 0 w 9426698"/>
                <a:gd name="connsiteY5" fmla="*/ 907552 h 957531"/>
                <a:gd name="connsiteX6" fmla="*/ 0 w 9426698"/>
                <a:gd name="connsiteY6" fmla="*/ 772886 h 957531"/>
                <a:gd name="connsiteX0" fmla="*/ 0 w 9426698"/>
                <a:gd name="connsiteY0" fmla="*/ 772886 h 923543"/>
                <a:gd name="connsiteX1" fmla="*/ 3189513 w 9426698"/>
                <a:gd name="connsiteY1" fmla="*/ 653143 h 923543"/>
                <a:gd name="connsiteX2" fmla="*/ 9415647 w 9426698"/>
                <a:gd name="connsiteY2" fmla="*/ 0 h 923543"/>
                <a:gd name="connsiteX3" fmla="*/ 9426698 w 9426698"/>
                <a:gd name="connsiteY3" fmla="*/ 178210 h 923543"/>
                <a:gd name="connsiteX4" fmla="*/ 3842823 w 9426698"/>
                <a:gd name="connsiteY4" fmla="*/ 922692 h 923543"/>
                <a:gd name="connsiteX5" fmla="*/ 0 w 9426698"/>
                <a:gd name="connsiteY5" fmla="*/ 907552 h 923543"/>
                <a:gd name="connsiteX6" fmla="*/ 0 w 9426698"/>
                <a:gd name="connsiteY6" fmla="*/ 772886 h 923543"/>
                <a:gd name="connsiteX0" fmla="*/ 0 w 9426698"/>
                <a:gd name="connsiteY0" fmla="*/ 772886 h 923543"/>
                <a:gd name="connsiteX1" fmla="*/ 3189513 w 9426698"/>
                <a:gd name="connsiteY1" fmla="*/ 685800 h 923543"/>
                <a:gd name="connsiteX2" fmla="*/ 9415647 w 9426698"/>
                <a:gd name="connsiteY2" fmla="*/ 0 h 923543"/>
                <a:gd name="connsiteX3" fmla="*/ 9426698 w 9426698"/>
                <a:gd name="connsiteY3" fmla="*/ 178210 h 923543"/>
                <a:gd name="connsiteX4" fmla="*/ 3842823 w 9426698"/>
                <a:gd name="connsiteY4" fmla="*/ 922692 h 923543"/>
                <a:gd name="connsiteX5" fmla="*/ 0 w 9426698"/>
                <a:gd name="connsiteY5" fmla="*/ 907552 h 923543"/>
                <a:gd name="connsiteX6" fmla="*/ 0 w 9426698"/>
                <a:gd name="connsiteY6" fmla="*/ 772886 h 923543"/>
                <a:gd name="connsiteX0" fmla="*/ 0 w 9426698"/>
                <a:gd name="connsiteY0" fmla="*/ 772886 h 923543"/>
                <a:gd name="connsiteX1" fmla="*/ 3277924 w 9426698"/>
                <a:gd name="connsiteY1" fmla="*/ 707572 h 923543"/>
                <a:gd name="connsiteX2" fmla="*/ 9415647 w 9426698"/>
                <a:gd name="connsiteY2" fmla="*/ 0 h 923543"/>
                <a:gd name="connsiteX3" fmla="*/ 9426698 w 9426698"/>
                <a:gd name="connsiteY3" fmla="*/ 178210 h 923543"/>
                <a:gd name="connsiteX4" fmla="*/ 3842823 w 9426698"/>
                <a:gd name="connsiteY4" fmla="*/ 922692 h 923543"/>
                <a:gd name="connsiteX5" fmla="*/ 0 w 9426698"/>
                <a:gd name="connsiteY5" fmla="*/ 907552 h 923543"/>
                <a:gd name="connsiteX6" fmla="*/ 0 w 9426698"/>
                <a:gd name="connsiteY6" fmla="*/ 772886 h 923543"/>
                <a:gd name="connsiteX0" fmla="*/ 0 w 9426698"/>
                <a:gd name="connsiteY0" fmla="*/ 772886 h 923543"/>
                <a:gd name="connsiteX1" fmla="*/ 3277924 w 9426698"/>
                <a:gd name="connsiteY1" fmla="*/ 707572 h 923543"/>
                <a:gd name="connsiteX2" fmla="*/ 9415647 w 9426698"/>
                <a:gd name="connsiteY2" fmla="*/ 0 h 923543"/>
                <a:gd name="connsiteX3" fmla="*/ 9426698 w 9426698"/>
                <a:gd name="connsiteY3" fmla="*/ 178210 h 923543"/>
                <a:gd name="connsiteX4" fmla="*/ 3842823 w 9426698"/>
                <a:gd name="connsiteY4" fmla="*/ 922692 h 923543"/>
                <a:gd name="connsiteX5" fmla="*/ 0 w 9426698"/>
                <a:gd name="connsiteY5" fmla="*/ 907552 h 923543"/>
                <a:gd name="connsiteX6" fmla="*/ 0 w 9426698"/>
                <a:gd name="connsiteY6" fmla="*/ 772886 h 923543"/>
                <a:gd name="connsiteX0" fmla="*/ 0 w 9426698"/>
                <a:gd name="connsiteY0" fmla="*/ 772886 h 923543"/>
                <a:gd name="connsiteX1" fmla="*/ 3288975 w 9426698"/>
                <a:gd name="connsiteY1" fmla="*/ 783772 h 923543"/>
                <a:gd name="connsiteX2" fmla="*/ 9415647 w 9426698"/>
                <a:gd name="connsiteY2" fmla="*/ 0 h 923543"/>
                <a:gd name="connsiteX3" fmla="*/ 9426698 w 9426698"/>
                <a:gd name="connsiteY3" fmla="*/ 178210 h 923543"/>
                <a:gd name="connsiteX4" fmla="*/ 3842823 w 9426698"/>
                <a:gd name="connsiteY4" fmla="*/ 922692 h 923543"/>
                <a:gd name="connsiteX5" fmla="*/ 0 w 9426698"/>
                <a:gd name="connsiteY5" fmla="*/ 907552 h 923543"/>
                <a:gd name="connsiteX6" fmla="*/ 0 w 9426698"/>
                <a:gd name="connsiteY6" fmla="*/ 772886 h 923543"/>
                <a:gd name="connsiteX0" fmla="*/ 0 w 9426698"/>
                <a:gd name="connsiteY0" fmla="*/ 783772 h 934429"/>
                <a:gd name="connsiteX1" fmla="*/ 3288975 w 9426698"/>
                <a:gd name="connsiteY1" fmla="*/ 794658 h 934429"/>
                <a:gd name="connsiteX2" fmla="*/ 9415646 w 9426698"/>
                <a:gd name="connsiteY2" fmla="*/ 0 h 934429"/>
                <a:gd name="connsiteX3" fmla="*/ 9426698 w 9426698"/>
                <a:gd name="connsiteY3" fmla="*/ 189096 h 934429"/>
                <a:gd name="connsiteX4" fmla="*/ 3842823 w 9426698"/>
                <a:gd name="connsiteY4" fmla="*/ 933578 h 934429"/>
                <a:gd name="connsiteX5" fmla="*/ 0 w 9426698"/>
                <a:gd name="connsiteY5" fmla="*/ 918438 h 934429"/>
                <a:gd name="connsiteX6" fmla="*/ 0 w 9426698"/>
                <a:gd name="connsiteY6" fmla="*/ 783772 h 934429"/>
                <a:gd name="connsiteX0" fmla="*/ 0 w 9426698"/>
                <a:gd name="connsiteY0" fmla="*/ 783772 h 934429"/>
                <a:gd name="connsiteX1" fmla="*/ 3288975 w 9426698"/>
                <a:gd name="connsiteY1" fmla="*/ 794658 h 934429"/>
                <a:gd name="connsiteX2" fmla="*/ 9415646 w 9426698"/>
                <a:gd name="connsiteY2" fmla="*/ 0 h 934429"/>
                <a:gd name="connsiteX3" fmla="*/ 9426698 w 9426698"/>
                <a:gd name="connsiteY3" fmla="*/ 189096 h 934429"/>
                <a:gd name="connsiteX4" fmla="*/ 3842823 w 9426698"/>
                <a:gd name="connsiteY4" fmla="*/ 933578 h 934429"/>
                <a:gd name="connsiteX5" fmla="*/ 0 w 9426698"/>
                <a:gd name="connsiteY5" fmla="*/ 918438 h 934429"/>
                <a:gd name="connsiteX6" fmla="*/ 0 w 9426698"/>
                <a:gd name="connsiteY6" fmla="*/ 783772 h 934429"/>
                <a:gd name="connsiteX0" fmla="*/ 11051 w 9437749"/>
                <a:gd name="connsiteY0" fmla="*/ 783772 h 994638"/>
                <a:gd name="connsiteX1" fmla="*/ 3300026 w 9437749"/>
                <a:gd name="connsiteY1" fmla="*/ 794658 h 994638"/>
                <a:gd name="connsiteX2" fmla="*/ 9426697 w 9437749"/>
                <a:gd name="connsiteY2" fmla="*/ 0 h 994638"/>
                <a:gd name="connsiteX3" fmla="*/ 9437749 w 9437749"/>
                <a:gd name="connsiteY3" fmla="*/ 189096 h 994638"/>
                <a:gd name="connsiteX4" fmla="*/ 3853874 w 9437749"/>
                <a:gd name="connsiteY4" fmla="*/ 933578 h 994638"/>
                <a:gd name="connsiteX5" fmla="*/ 0 w 9437749"/>
                <a:gd name="connsiteY5" fmla="*/ 994638 h 994638"/>
                <a:gd name="connsiteX6" fmla="*/ 11051 w 9437749"/>
                <a:gd name="connsiteY6" fmla="*/ 783772 h 994638"/>
                <a:gd name="connsiteX0" fmla="*/ 11051 w 9437749"/>
                <a:gd name="connsiteY0" fmla="*/ 783772 h 994638"/>
                <a:gd name="connsiteX1" fmla="*/ 3300026 w 9437749"/>
                <a:gd name="connsiteY1" fmla="*/ 794658 h 994638"/>
                <a:gd name="connsiteX2" fmla="*/ 9426697 w 9437749"/>
                <a:gd name="connsiteY2" fmla="*/ 0 h 994638"/>
                <a:gd name="connsiteX3" fmla="*/ 9437749 w 9437749"/>
                <a:gd name="connsiteY3" fmla="*/ 189096 h 994638"/>
                <a:gd name="connsiteX4" fmla="*/ 3853874 w 9437749"/>
                <a:gd name="connsiteY4" fmla="*/ 933578 h 994638"/>
                <a:gd name="connsiteX5" fmla="*/ 0 w 9437749"/>
                <a:gd name="connsiteY5" fmla="*/ 994638 h 994638"/>
                <a:gd name="connsiteX6" fmla="*/ 11051 w 9437749"/>
                <a:gd name="connsiteY6" fmla="*/ 783772 h 994638"/>
                <a:gd name="connsiteX0" fmla="*/ 0 w 9437750"/>
                <a:gd name="connsiteY0" fmla="*/ 696686 h 994638"/>
                <a:gd name="connsiteX1" fmla="*/ 3300027 w 9437750"/>
                <a:gd name="connsiteY1" fmla="*/ 794658 h 994638"/>
                <a:gd name="connsiteX2" fmla="*/ 9426698 w 9437750"/>
                <a:gd name="connsiteY2" fmla="*/ 0 h 994638"/>
                <a:gd name="connsiteX3" fmla="*/ 9437750 w 9437750"/>
                <a:gd name="connsiteY3" fmla="*/ 189096 h 994638"/>
                <a:gd name="connsiteX4" fmla="*/ 3853875 w 9437750"/>
                <a:gd name="connsiteY4" fmla="*/ 933578 h 994638"/>
                <a:gd name="connsiteX5" fmla="*/ 1 w 9437750"/>
                <a:gd name="connsiteY5" fmla="*/ 994638 h 994638"/>
                <a:gd name="connsiteX6" fmla="*/ 0 w 9437750"/>
                <a:gd name="connsiteY6" fmla="*/ 696686 h 994638"/>
                <a:gd name="connsiteX0" fmla="*/ 0 w 9437750"/>
                <a:gd name="connsiteY0" fmla="*/ 696686 h 982403"/>
                <a:gd name="connsiteX1" fmla="*/ 3300027 w 9437750"/>
                <a:gd name="connsiteY1" fmla="*/ 794658 h 982403"/>
                <a:gd name="connsiteX2" fmla="*/ 9426698 w 9437750"/>
                <a:gd name="connsiteY2" fmla="*/ 0 h 982403"/>
                <a:gd name="connsiteX3" fmla="*/ 9437750 w 9437750"/>
                <a:gd name="connsiteY3" fmla="*/ 189096 h 982403"/>
                <a:gd name="connsiteX4" fmla="*/ 3853875 w 9437750"/>
                <a:gd name="connsiteY4" fmla="*/ 933578 h 982403"/>
                <a:gd name="connsiteX5" fmla="*/ 1 w 9437750"/>
                <a:gd name="connsiteY5" fmla="*/ 907553 h 982403"/>
                <a:gd name="connsiteX6" fmla="*/ 0 w 9437750"/>
                <a:gd name="connsiteY6" fmla="*/ 696686 h 982403"/>
                <a:gd name="connsiteX0" fmla="*/ 0 w 9437750"/>
                <a:gd name="connsiteY0" fmla="*/ 696686 h 982403"/>
                <a:gd name="connsiteX1" fmla="*/ 3300027 w 9437750"/>
                <a:gd name="connsiteY1" fmla="*/ 794658 h 982403"/>
                <a:gd name="connsiteX2" fmla="*/ 9426698 w 9437750"/>
                <a:gd name="connsiteY2" fmla="*/ 0 h 982403"/>
                <a:gd name="connsiteX3" fmla="*/ 9437750 w 9437750"/>
                <a:gd name="connsiteY3" fmla="*/ 189096 h 982403"/>
                <a:gd name="connsiteX4" fmla="*/ 3853875 w 9437750"/>
                <a:gd name="connsiteY4" fmla="*/ 933578 h 982403"/>
                <a:gd name="connsiteX5" fmla="*/ 1 w 9437750"/>
                <a:gd name="connsiteY5" fmla="*/ 907553 h 982403"/>
                <a:gd name="connsiteX6" fmla="*/ 0 w 9437750"/>
                <a:gd name="connsiteY6" fmla="*/ 696686 h 982403"/>
                <a:gd name="connsiteX0" fmla="*/ 0 w 9437750"/>
                <a:gd name="connsiteY0" fmla="*/ 696686 h 943288"/>
                <a:gd name="connsiteX1" fmla="*/ 3300027 w 9437750"/>
                <a:gd name="connsiteY1" fmla="*/ 794658 h 943288"/>
                <a:gd name="connsiteX2" fmla="*/ 9426698 w 9437750"/>
                <a:gd name="connsiteY2" fmla="*/ 0 h 943288"/>
                <a:gd name="connsiteX3" fmla="*/ 9437750 w 9437750"/>
                <a:gd name="connsiteY3" fmla="*/ 189096 h 943288"/>
                <a:gd name="connsiteX4" fmla="*/ 3853875 w 9437750"/>
                <a:gd name="connsiteY4" fmla="*/ 933578 h 943288"/>
                <a:gd name="connsiteX5" fmla="*/ 1 w 9437750"/>
                <a:gd name="connsiteY5" fmla="*/ 907553 h 943288"/>
                <a:gd name="connsiteX6" fmla="*/ 0 w 9437750"/>
                <a:gd name="connsiteY6" fmla="*/ 696686 h 943288"/>
                <a:gd name="connsiteX0" fmla="*/ 0 w 9437750"/>
                <a:gd name="connsiteY0" fmla="*/ 696686 h 943288"/>
                <a:gd name="connsiteX1" fmla="*/ 3775230 w 9437750"/>
                <a:gd name="connsiteY1" fmla="*/ 794658 h 943288"/>
                <a:gd name="connsiteX2" fmla="*/ 9426698 w 9437750"/>
                <a:gd name="connsiteY2" fmla="*/ 0 h 943288"/>
                <a:gd name="connsiteX3" fmla="*/ 9437750 w 9437750"/>
                <a:gd name="connsiteY3" fmla="*/ 189096 h 943288"/>
                <a:gd name="connsiteX4" fmla="*/ 3853875 w 9437750"/>
                <a:gd name="connsiteY4" fmla="*/ 933578 h 943288"/>
                <a:gd name="connsiteX5" fmla="*/ 1 w 9437750"/>
                <a:gd name="connsiteY5" fmla="*/ 907553 h 943288"/>
                <a:gd name="connsiteX6" fmla="*/ 0 w 9437750"/>
                <a:gd name="connsiteY6" fmla="*/ 696686 h 943288"/>
                <a:gd name="connsiteX0" fmla="*/ 0 w 9437750"/>
                <a:gd name="connsiteY0" fmla="*/ 696686 h 943288"/>
                <a:gd name="connsiteX1" fmla="*/ 3775230 w 9437750"/>
                <a:gd name="connsiteY1" fmla="*/ 794658 h 943288"/>
                <a:gd name="connsiteX2" fmla="*/ 9426698 w 9437750"/>
                <a:gd name="connsiteY2" fmla="*/ 0 h 943288"/>
                <a:gd name="connsiteX3" fmla="*/ 9437750 w 9437750"/>
                <a:gd name="connsiteY3" fmla="*/ 189096 h 943288"/>
                <a:gd name="connsiteX4" fmla="*/ 3853875 w 9437750"/>
                <a:gd name="connsiteY4" fmla="*/ 933578 h 943288"/>
                <a:gd name="connsiteX5" fmla="*/ 1 w 9437750"/>
                <a:gd name="connsiteY5" fmla="*/ 907553 h 943288"/>
                <a:gd name="connsiteX6" fmla="*/ 0 w 9437750"/>
                <a:gd name="connsiteY6" fmla="*/ 696686 h 943288"/>
                <a:gd name="connsiteX0" fmla="*/ 0 w 9426698"/>
                <a:gd name="connsiteY0" fmla="*/ 696686 h 1190837"/>
                <a:gd name="connsiteX1" fmla="*/ 3775230 w 9426698"/>
                <a:gd name="connsiteY1" fmla="*/ 794658 h 1190837"/>
                <a:gd name="connsiteX2" fmla="*/ 9426698 w 9426698"/>
                <a:gd name="connsiteY2" fmla="*/ 0 h 1190837"/>
                <a:gd name="connsiteX3" fmla="*/ 9415908 w 9426698"/>
                <a:gd name="connsiteY3" fmla="*/ 995920 h 1190837"/>
                <a:gd name="connsiteX4" fmla="*/ 3853875 w 9426698"/>
                <a:gd name="connsiteY4" fmla="*/ 933578 h 1190837"/>
                <a:gd name="connsiteX5" fmla="*/ 1 w 9426698"/>
                <a:gd name="connsiteY5" fmla="*/ 907553 h 1190837"/>
                <a:gd name="connsiteX6" fmla="*/ 0 w 9426698"/>
                <a:gd name="connsiteY6" fmla="*/ 696686 h 1190837"/>
                <a:gd name="connsiteX0" fmla="*/ 0 w 9426698"/>
                <a:gd name="connsiteY0" fmla="*/ 0 h 494151"/>
                <a:gd name="connsiteX1" fmla="*/ 3775230 w 9426698"/>
                <a:gd name="connsiteY1" fmla="*/ 97972 h 494151"/>
                <a:gd name="connsiteX2" fmla="*/ 9426698 w 9426698"/>
                <a:gd name="connsiteY2" fmla="*/ 2561 h 494151"/>
                <a:gd name="connsiteX3" fmla="*/ 9415908 w 9426698"/>
                <a:gd name="connsiteY3" fmla="*/ 299234 h 494151"/>
                <a:gd name="connsiteX4" fmla="*/ 3853875 w 9426698"/>
                <a:gd name="connsiteY4" fmla="*/ 236892 h 494151"/>
                <a:gd name="connsiteX5" fmla="*/ 1 w 9426698"/>
                <a:gd name="connsiteY5" fmla="*/ 210867 h 494151"/>
                <a:gd name="connsiteX6" fmla="*/ 0 w 9426698"/>
                <a:gd name="connsiteY6" fmla="*/ 0 h 494151"/>
                <a:gd name="connsiteX0" fmla="*/ 0 w 9437751"/>
                <a:gd name="connsiteY0" fmla="*/ 0 h 440099"/>
                <a:gd name="connsiteX1" fmla="*/ 3775230 w 9437751"/>
                <a:gd name="connsiteY1" fmla="*/ 97972 h 440099"/>
                <a:gd name="connsiteX2" fmla="*/ 9426698 w 9437751"/>
                <a:gd name="connsiteY2" fmla="*/ 2561 h 440099"/>
                <a:gd name="connsiteX3" fmla="*/ 9437751 w 9437751"/>
                <a:gd name="connsiteY3" fmla="*/ 223931 h 440099"/>
                <a:gd name="connsiteX4" fmla="*/ 3853875 w 9437751"/>
                <a:gd name="connsiteY4" fmla="*/ 236892 h 440099"/>
                <a:gd name="connsiteX5" fmla="*/ 1 w 9437751"/>
                <a:gd name="connsiteY5" fmla="*/ 210867 h 440099"/>
                <a:gd name="connsiteX6" fmla="*/ 0 w 9437751"/>
                <a:gd name="connsiteY6" fmla="*/ 0 h 440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437751" h="440099">
                  <a:moveTo>
                    <a:pt x="0" y="0"/>
                  </a:moveTo>
                  <a:cubicBezTo>
                    <a:pt x="594264" y="44684"/>
                    <a:pt x="2204114" y="97545"/>
                    <a:pt x="3775230" y="97972"/>
                  </a:cubicBezTo>
                  <a:cubicBezTo>
                    <a:pt x="5346346" y="98399"/>
                    <a:pt x="7229756" y="728275"/>
                    <a:pt x="9426698" y="2561"/>
                  </a:cubicBezTo>
                  <a:cubicBezTo>
                    <a:pt x="9426698" y="65593"/>
                    <a:pt x="9437751" y="160899"/>
                    <a:pt x="9437751" y="223931"/>
                  </a:cubicBezTo>
                  <a:cubicBezTo>
                    <a:pt x="7990091" y="660741"/>
                    <a:pt x="5890985" y="313092"/>
                    <a:pt x="3853875" y="236892"/>
                  </a:cubicBezTo>
                  <a:cubicBezTo>
                    <a:pt x="1816765" y="160692"/>
                    <a:pt x="1284626" y="219542"/>
                    <a:pt x="1" y="210867"/>
                  </a:cubicBezTo>
                  <a:cubicBezTo>
                    <a:pt x="1" y="111550"/>
                    <a:pt x="0" y="99317"/>
                    <a:pt x="0" y="0"/>
                  </a:cubicBezTo>
                  <a:close/>
                </a:path>
              </a:pathLst>
            </a:custGeom>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14" name="Rectangle 10"/>
            <p:cNvSpPr/>
            <p:nvPr userDrawn="1"/>
          </p:nvSpPr>
          <p:spPr>
            <a:xfrm flipV="1">
              <a:off x="-76200" y="4753286"/>
              <a:ext cx="9285642" cy="520481"/>
            </a:xfrm>
            <a:custGeom>
              <a:avLst/>
              <a:gdLst>
                <a:gd name="connsiteX0" fmla="*/ 0 w 9448800"/>
                <a:gd name="connsiteY0" fmla="*/ 0 h 134666"/>
                <a:gd name="connsiteX1" fmla="*/ 9448800 w 9448800"/>
                <a:gd name="connsiteY1" fmla="*/ 0 h 134666"/>
                <a:gd name="connsiteX2" fmla="*/ 9448800 w 9448800"/>
                <a:gd name="connsiteY2" fmla="*/ 134666 h 134666"/>
                <a:gd name="connsiteX3" fmla="*/ 0 w 9448800"/>
                <a:gd name="connsiteY3" fmla="*/ 134666 h 134666"/>
                <a:gd name="connsiteX4" fmla="*/ 0 w 9448800"/>
                <a:gd name="connsiteY4" fmla="*/ 0 h 134666"/>
                <a:gd name="connsiteX0" fmla="*/ 0 w 9448800"/>
                <a:gd name="connsiteY0" fmla="*/ 10885 h 145551"/>
                <a:gd name="connsiteX1" fmla="*/ 3167742 w 9448800"/>
                <a:gd name="connsiteY1" fmla="*/ 0 h 145551"/>
                <a:gd name="connsiteX2" fmla="*/ 9448800 w 9448800"/>
                <a:gd name="connsiteY2" fmla="*/ 10885 h 145551"/>
                <a:gd name="connsiteX3" fmla="*/ 9448800 w 9448800"/>
                <a:gd name="connsiteY3" fmla="*/ 145551 h 145551"/>
                <a:gd name="connsiteX4" fmla="*/ 0 w 9448800"/>
                <a:gd name="connsiteY4" fmla="*/ 145551 h 145551"/>
                <a:gd name="connsiteX5" fmla="*/ 0 w 9448800"/>
                <a:gd name="connsiteY5" fmla="*/ 10885 h 145551"/>
                <a:gd name="connsiteX0" fmla="*/ 0 w 9448800"/>
                <a:gd name="connsiteY0" fmla="*/ 185057 h 319723"/>
                <a:gd name="connsiteX1" fmla="*/ 3167742 w 9448800"/>
                <a:gd name="connsiteY1" fmla="*/ 0 h 319723"/>
                <a:gd name="connsiteX2" fmla="*/ 9448800 w 9448800"/>
                <a:gd name="connsiteY2" fmla="*/ 185057 h 319723"/>
                <a:gd name="connsiteX3" fmla="*/ 9448800 w 9448800"/>
                <a:gd name="connsiteY3" fmla="*/ 319723 h 319723"/>
                <a:gd name="connsiteX4" fmla="*/ 0 w 9448800"/>
                <a:gd name="connsiteY4" fmla="*/ 319723 h 319723"/>
                <a:gd name="connsiteX5" fmla="*/ 0 w 9448800"/>
                <a:gd name="connsiteY5" fmla="*/ 185057 h 319723"/>
                <a:gd name="connsiteX0" fmla="*/ 0 w 9448800"/>
                <a:gd name="connsiteY0" fmla="*/ 185057 h 319723"/>
                <a:gd name="connsiteX1" fmla="*/ 3167742 w 9448800"/>
                <a:gd name="connsiteY1" fmla="*/ 0 h 319723"/>
                <a:gd name="connsiteX2" fmla="*/ 9448800 w 9448800"/>
                <a:gd name="connsiteY2" fmla="*/ 185057 h 319723"/>
                <a:gd name="connsiteX3" fmla="*/ 9448800 w 9448800"/>
                <a:gd name="connsiteY3" fmla="*/ 319723 h 319723"/>
                <a:gd name="connsiteX4" fmla="*/ 0 w 9448800"/>
                <a:gd name="connsiteY4" fmla="*/ 319723 h 319723"/>
                <a:gd name="connsiteX5" fmla="*/ 0 w 9448800"/>
                <a:gd name="connsiteY5" fmla="*/ 185057 h 319723"/>
                <a:gd name="connsiteX0" fmla="*/ 0 w 9448800"/>
                <a:gd name="connsiteY0" fmla="*/ 187156 h 321822"/>
                <a:gd name="connsiteX1" fmla="*/ 3167742 w 9448800"/>
                <a:gd name="connsiteY1" fmla="*/ 2099 h 321822"/>
                <a:gd name="connsiteX2" fmla="*/ 9448800 w 9448800"/>
                <a:gd name="connsiteY2" fmla="*/ 187156 h 321822"/>
                <a:gd name="connsiteX3" fmla="*/ 9448800 w 9448800"/>
                <a:gd name="connsiteY3" fmla="*/ 321822 h 321822"/>
                <a:gd name="connsiteX4" fmla="*/ 0 w 9448800"/>
                <a:gd name="connsiteY4" fmla="*/ 321822 h 321822"/>
                <a:gd name="connsiteX5" fmla="*/ 0 w 9448800"/>
                <a:gd name="connsiteY5" fmla="*/ 187156 h 321822"/>
                <a:gd name="connsiteX0" fmla="*/ 0 w 9448800"/>
                <a:gd name="connsiteY0" fmla="*/ 154995 h 289661"/>
                <a:gd name="connsiteX1" fmla="*/ 3178627 w 9448800"/>
                <a:gd name="connsiteY1" fmla="*/ 2595 h 289661"/>
                <a:gd name="connsiteX2" fmla="*/ 9448800 w 9448800"/>
                <a:gd name="connsiteY2" fmla="*/ 154995 h 289661"/>
                <a:gd name="connsiteX3" fmla="*/ 9448800 w 9448800"/>
                <a:gd name="connsiteY3" fmla="*/ 289661 h 289661"/>
                <a:gd name="connsiteX4" fmla="*/ 0 w 9448800"/>
                <a:gd name="connsiteY4" fmla="*/ 289661 h 289661"/>
                <a:gd name="connsiteX5" fmla="*/ 0 w 9448800"/>
                <a:gd name="connsiteY5" fmla="*/ 154995 h 289661"/>
                <a:gd name="connsiteX0" fmla="*/ 0 w 9448800"/>
                <a:gd name="connsiteY0" fmla="*/ 154995 h 289661"/>
                <a:gd name="connsiteX1" fmla="*/ 3178627 w 9448800"/>
                <a:gd name="connsiteY1" fmla="*/ 2595 h 289661"/>
                <a:gd name="connsiteX2" fmla="*/ 9448800 w 9448800"/>
                <a:gd name="connsiteY2" fmla="*/ 154995 h 289661"/>
                <a:gd name="connsiteX3" fmla="*/ 9448800 w 9448800"/>
                <a:gd name="connsiteY3" fmla="*/ 289661 h 289661"/>
                <a:gd name="connsiteX4" fmla="*/ 3809999 w 9448800"/>
                <a:gd name="connsiteY4" fmla="*/ 283029 h 289661"/>
                <a:gd name="connsiteX5" fmla="*/ 0 w 9448800"/>
                <a:gd name="connsiteY5" fmla="*/ 289661 h 289661"/>
                <a:gd name="connsiteX6" fmla="*/ 0 w 9448800"/>
                <a:gd name="connsiteY6" fmla="*/ 154995 h 289661"/>
                <a:gd name="connsiteX0" fmla="*/ 0 w 9448800"/>
                <a:gd name="connsiteY0" fmla="*/ 154995 h 289661"/>
                <a:gd name="connsiteX1" fmla="*/ 3178627 w 9448800"/>
                <a:gd name="connsiteY1" fmla="*/ 2595 h 289661"/>
                <a:gd name="connsiteX2" fmla="*/ 9448800 w 9448800"/>
                <a:gd name="connsiteY2" fmla="*/ 154995 h 289661"/>
                <a:gd name="connsiteX3" fmla="*/ 9448800 w 9448800"/>
                <a:gd name="connsiteY3" fmla="*/ 289661 h 289661"/>
                <a:gd name="connsiteX4" fmla="*/ 3809999 w 9448800"/>
                <a:gd name="connsiteY4" fmla="*/ 163286 h 289661"/>
                <a:gd name="connsiteX5" fmla="*/ 0 w 9448800"/>
                <a:gd name="connsiteY5" fmla="*/ 289661 h 289661"/>
                <a:gd name="connsiteX6" fmla="*/ 0 w 9448800"/>
                <a:gd name="connsiteY6" fmla="*/ 154995 h 289661"/>
                <a:gd name="connsiteX0" fmla="*/ 0 w 9448800"/>
                <a:gd name="connsiteY0" fmla="*/ 154995 h 289672"/>
                <a:gd name="connsiteX1" fmla="*/ 3178627 w 9448800"/>
                <a:gd name="connsiteY1" fmla="*/ 2595 h 289672"/>
                <a:gd name="connsiteX2" fmla="*/ 9448800 w 9448800"/>
                <a:gd name="connsiteY2" fmla="*/ 154995 h 289672"/>
                <a:gd name="connsiteX3" fmla="*/ 9448800 w 9448800"/>
                <a:gd name="connsiteY3" fmla="*/ 289661 h 289672"/>
                <a:gd name="connsiteX4" fmla="*/ 3809999 w 9448800"/>
                <a:gd name="connsiteY4" fmla="*/ 163286 h 289672"/>
                <a:gd name="connsiteX5" fmla="*/ 0 w 9448800"/>
                <a:gd name="connsiteY5" fmla="*/ 289661 h 289672"/>
                <a:gd name="connsiteX6" fmla="*/ 0 w 9448800"/>
                <a:gd name="connsiteY6" fmla="*/ 154995 h 289672"/>
                <a:gd name="connsiteX0" fmla="*/ 0 w 9448800"/>
                <a:gd name="connsiteY0" fmla="*/ 154995 h 289669"/>
                <a:gd name="connsiteX1" fmla="*/ 3178627 w 9448800"/>
                <a:gd name="connsiteY1" fmla="*/ 2595 h 289669"/>
                <a:gd name="connsiteX2" fmla="*/ 9448800 w 9448800"/>
                <a:gd name="connsiteY2" fmla="*/ 154995 h 289669"/>
                <a:gd name="connsiteX3" fmla="*/ 9448800 w 9448800"/>
                <a:gd name="connsiteY3" fmla="*/ 289661 h 289669"/>
                <a:gd name="connsiteX4" fmla="*/ 3809999 w 9448800"/>
                <a:gd name="connsiteY4" fmla="*/ 130629 h 289669"/>
                <a:gd name="connsiteX5" fmla="*/ 0 w 9448800"/>
                <a:gd name="connsiteY5" fmla="*/ 289661 h 289669"/>
                <a:gd name="connsiteX6" fmla="*/ 0 w 9448800"/>
                <a:gd name="connsiteY6" fmla="*/ 154995 h 289669"/>
                <a:gd name="connsiteX0" fmla="*/ 0 w 9448800"/>
                <a:gd name="connsiteY0" fmla="*/ 154995 h 289669"/>
                <a:gd name="connsiteX1" fmla="*/ 3178627 w 9448800"/>
                <a:gd name="connsiteY1" fmla="*/ 2595 h 289669"/>
                <a:gd name="connsiteX2" fmla="*/ 9448800 w 9448800"/>
                <a:gd name="connsiteY2" fmla="*/ 154995 h 289669"/>
                <a:gd name="connsiteX3" fmla="*/ 9448800 w 9448800"/>
                <a:gd name="connsiteY3" fmla="*/ 289661 h 289669"/>
                <a:gd name="connsiteX4" fmla="*/ 3809999 w 9448800"/>
                <a:gd name="connsiteY4" fmla="*/ 130629 h 289669"/>
                <a:gd name="connsiteX5" fmla="*/ 0 w 9448800"/>
                <a:gd name="connsiteY5" fmla="*/ 289661 h 289669"/>
                <a:gd name="connsiteX6" fmla="*/ 0 w 9448800"/>
                <a:gd name="connsiteY6" fmla="*/ 154995 h 289669"/>
                <a:gd name="connsiteX0" fmla="*/ 0 w 9448800"/>
                <a:gd name="connsiteY0" fmla="*/ 154995 h 289661"/>
                <a:gd name="connsiteX1" fmla="*/ 3178627 w 9448800"/>
                <a:gd name="connsiteY1" fmla="*/ 2595 h 289661"/>
                <a:gd name="connsiteX2" fmla="*/ 9448800 w 9448800"/>
                <a:gd name="connsiteY2" fmla="*/ 154995 h 289661"/>
                <a:gd name="connsiteX3" fmla="*/ 9448800 w 9448800"/>
                <a:gd name="connsiteY3" fmla="*/ 289661 h 289661"/>
                <a:gd name="connsiteX4" fmla="*/ 3809999 w 9448800"/>
                <a:gd name="connsiteY4" fmla="*/ 130629 h 289661"/>
                <a:gd name="connsiteX5" fmla="*/ 0 w 9448800"/>
                <a:gd name="connsiteY5" fmla="*/ 289661 h 289661"/>
                <a:gd name="connsiteX6" fmla="*/ 0 w 9448800"/>
                <a:gd name="connsiteY6" fmla="*/ 154995 h 289661"/>
                <a:gd name="connsiteX0" fmla="*/ 0 w 9448800"/>
                <a:gd name="connsiteY0" fmla="*/ 154995 h 1003447"/>
                <a:gd name="connsiteX1" fmla="*/ 3178627 w 9448800"/>
                <a:gd name="connsiteY1" fmla="*/ 2595 h 1003447"/>
                <a:gd name="connsiteX2" fmla="*/ 9448800 w 9448800"/>
                <a:gd name="connsiteY2" fmla="*/ 154995 h 1003447"/>
                <a:gd name="connsiteX3" fmla="*/ 9448800 w 9448800"/>
                <a:gd name="connsiteY3" fmla="*/ 289661 h 1003447"/>
                <a:gd name="connsiteX4" fmla="*/ 3809999 w 9448800"/>
                <a:gd name="connsiteY4" fmla="*/ 130629 h 1003447"/>
                <a:gd name="connsiteX5" fmla="*/ 11052 w 9448800"/>
                <a:gd name="connsiteY5" fmla="*/ 1003447 h 1003447"/>
                <a:gd name="connsiteX6" fmla="*/ 0 w 9448800"/>
                <a:gd name="connsiteY6" fmla="*/ 154995 h 1003447"/>
                <a:gd name="connsiteX0" fmla="*/ 66307 w 9437748"/>
                <a:gd name="connsiteY0" fmla="*/ 869512 h 1033919"/>
                <a:gd name="connsiteX1" fmla="*/ 3167575 w 9437748"/>
                <a:gd name="connsiteY1" fmla="*/ 33067 h 1033919"/>
                <a:gd name="connsiteX2" fmla="*/ 9437748 w 9437748"/>
                <a:gd name="connsiteY2" fmla="*/ 185467 h 1033919"/>
                <a:gd name="connsiteX3" fmla="*/ 9437748 w 9437748"/>
                <a:gd name="connsiteY3" fmla="*/ 320133 h 1033919"/>
                <a:gd name="connsiteX4" fmla="*/ 3798947 w 9437748"/>
                <a:gd name="connsiteY4" fmla="*/ 161101 h 1033919"/>
                <a:gd name="connsiteX5" fmla="*/ 0 w 9437748"/>
                <a:gd name="connsiteY5" fmla="*/ 1033919 h 1033919"/>
                <a:gd name="connsiteX6" fmla="*/ 66307 w 9437748"/>
                <a:gd name="connsiteY6" fmla="*/ 869512 h 1033919"/>
                <a:gd name="connsiteX0" fmla="*/ 66307 w 9437748"/>
                <a:gd name="connsiteY0" fmla="*/ 939606 h 1104013"/>
                <a:gd name="connsiteX1" fmla="*/ 3167575 w 9437748"/>
                <a:gd name="connsiteY1" fmla="*/ 103161 h 1104013"/>
                <a:gd name="connsiteX2" fmla="*/ 9437748 w 9437748"/>
                <a:gd name="connsiteY2" fmla="*/ 255561 h 1104013"/>
                <a:gd name="connsiteX3" fmla="*/ 9437748 w 9437748"/>
                <a:gd name="connsiteY3" fmla="*/ 390227 h 1104013"/>
                <a:gd name="connsiteX4" fmla="*/ 3798947 w 9437748"/>
                <a:gd name="connsiteY4" fmla="*/ 231195 h 1104013"/>
                <a:gd name="connsiteX5" fmla="*/ 0 w 9437748"/>
                <a:gd name="connsiteY5" fmla="*/ 1104013 h 1104013"/>
                <a:gd name="connsiteX6" fmla="*/ 66307 w 9437748"/>
                <a:gd name="connsiteY6" fmla="*/ 939606 h 1104013"/>
                <a:gd name="connsiteX0" fmla="*/ 66307 w 9437748"/>
                <a:gd name="connsiteY0" fmla="*/ 883806 h 1048213"/>
                <a:gd name="connsiteX1" fmla="*/ 3156524 w 9437748"/>
                <a:gd name="connsiteY1" fmla="*/ 116757 h 1048213"/>
                <a:gd name="connsiteX2" fmla="*/ 9437748 w 9437748"/>
                <a:gd name="connsiteY2" fmla="*/ 199761 h 1048213"/>
                <a:gd name="connsiteX3" fmla="*/ 9437748 w 9437748"/>
                <a:gd name="connsiteY3" fmla="*/ 334427 h 1048213"/>
                <a:gd name="connsiteX4" fmla="*/ 3798947 w 9437748"/>
                <a:gd name="connsiteY4" fmla="*/ 175395 h 1048213"/>
                <a:gd name="connsiteX5" fmla="*/ 0 w 9437748"/>
                <a:gd name="connsiteY5" fmla="*/ 1048213 h 1048213"/>
                <a:gd name="connsiteX6" fmla="*/ 66307 w 9437748"/>
                <a:gd name="connsiteY6" fmla="*/ 883806 h 1048213"/>
                <a:gd name="connsiteX0" fmla="*/ 0 w 9437748"/>
                <a:gd name="connsiteY0" fmla="*/ 841767 h 976433"/>
                <a:gd name="connsiteX1" fmla="*/ 3156524 w 9437748"/>
                <a:gd name="connsiteY1" fmla="*/ 44977 h 976433"/>
                <a:gd name="connsiteX2" fmla="*/ 9437748 w 9437748"/>
                <a:gd name="connsiteY2" fmla="*/ 127981 h 976433"/>
                <a:gd name="connsiteX3" fmla="*/ 9437748 w 9437748"/>
                <a:gd name="connsiteY3" fmla="*/ 262647 h 976433"/>
                <a:gd name="connsiteX4" fmla="*/ 3798947 w 9437748"/>
                <a:gd name="connsiteY4" fmla="*/ 103615 h 976433"/>
                <a:gd name="connsiteX5" fmla="*/ 0 w 9437748"/>
                <a:gd name="connsiteY5" fmla="*/ 976433 h 976433"/>
                <a:gd name="connsiteX6" fmla="*/ 0 w 9437748"/>
                <a:gd name="connsiteY6" fmla="*/ 841767 h 976433"/>
                <a:gd name="connsiteX0" fmla="*/ 0 w 9437748"/>
                <a:gd name="connsiteY0" fmla="*/ 893859 h 1028525"/>
                <a:gd name="connsiteX1" fmla="*/ 3156524 w 9437748"/>
                <a:gd name="connsiteY1" fmla="*/ 97069 h 1028525"/>
                <a:gd name="connsiteX2" fmla="*/ 9437748 w 9437748"/>
                <a:gd name="connsiteY2" fmla="*/ 180073 h 1028525"/>
                <a:gd name="connsiteX3" fmla="*/ 9437748 w 9437748"/>
                <a:gd name="connsiteY3" fmla="*/ 314739 h 1028525"/>
                <a:gd name="connsiteX4" fmla="*/ 3798947 w 9437748"/>
                <a:gd name="connsiteY4" fmla="*/ 155707 h 1028525"/>
                <a:gd name="connsiteX5" fmla="*/ 0 w 9437748"/>
                <a:gd name="connsiteY5" fmla="*/ 1028525 h 1028525"/>
                <a:gd name="connsiteX6" fmla="*/ 0 w 9437748"/>
                <a:gd name="connsiteY6" fmla="*/ 893859 h 1028525"/>
                <a:gd name="connsiteX0" fmla="*/ 0 w 9437748"/>
                <a:gd name="connsiteY0" fmla="*/ 893859 h 1028525"/>
                <a:gd name="connsiteX1" fmla="*/ 3156524 w 9437748"/>
                <a:gd name="connsiteY1" fmla="*/ 97069 h 1028525"/>
                <a:gd name="connsiteX2" fmla="*/ 9437748 w 9437748"/>
                <a:gd name="connsiteY2" fmla="*/ 180073 h 1028525"/>
                <a:gd name="connsiteX3" fmla="*/ 9437748 w 9437748"/>
                <a:gd name="connsiteY3" fmla="*/ 314739 h 1028525"/>
                <a:gd name="connsiteX4" fmla="*/ 3798947 w 9437748"/>
                <a:gd name="connsiteY4" fmla="*/ 155707 h 1028525"/>
                <a:gd name="connsiteX5" fmla="*/ 0 w 9437748"/>
                <a:gd name="connsiteY5" fmla="*/ 1028525 h 1028525"/>
                <a:gd name="connsiteX6" fmla="*/ 0 w 9437748"/>
                <a:gd name="connsiteY6" fmla="*/ 893859 h 1028525"/>
                <a:gd name="connsiteX0" fmla="*/ 0 w 9437748"/>
                <a:gd name="connsiteY0" fmla="*/ 893859 h 1028525"/>
                <a:gd name="connsiteX1" fmla="*/ 3156524 w 9437748"/>
                <a:gd name="connsiteY1" fmla="*/ 97069 h 1028525"/>
                <a:gd name="connsiteX2" fmla="*/ 9437748 w 9437748"/>
                <a:gd name="connsiteY2" fmla="*/ 180073 h 1028525"/>
                <a:gd name="connsiteX3" fmla="*/ 9437748 w 9437748"/>
                <a:gd name="connsiteY3" fmla="*/ 413875 h 1028525"/>
                <a:gd name="connsiteX4" fmla="*/ 3798947 w 9437748"/>
                <a:gd name="connsiteY4" fmla="*/ 155707 h 1028525"/>
                <a:gd name="connsiteX5" fmla="*/ 0 w 9437748"/>
                <a:gd name="connsiteY5" fmla="*/ 1028525 h 1028525"/>
                <a:gd name="connsiteX6" fmla="*/ 0 w 9437748"/>
                <a:gd name="connsiteY6" fmla="*/ 893859 h 1028525"/>
                <a:gd name="connsiteX0" fmla="*/ 0 w 9437748"/>
                <a:gd name="connsiteY0" fmla="*/ 827298 h 961964"/>
                <a:gd name="connsiteX1" fmla="*/ 3156524 w 9437748"/>
                <a:gd name="connsiteY1" fmla="*/ 30508 h 961964"/>
                <a:gd name="connsiteX2" fmla="*/ 9437748 w 9437748"/>
                <a:gd name="connsiteY2" fmla="*/ 182908 h 961964"/>
                <a:gd name="connsiteX3" fmla="*/ 9437748 w 9437748"/>
                <a:gd name="connsiteY3" fmla="*/ 347314 h 961964"/>
                <a:gd name="connsiteX4" fmla="*/ 3798947 w 9437748"/>
                <a:gd name="connsiteY4" fmla="*/ 89146 h 961964"/>
                <a:gd name="connsiteX5" fmla="*/ 0 w 9437748"/>
                <a:gd name="connsiteY5" fmla="*/ 961964 h 961964"/>
                <a:gd name="connsiteX6" fmla="*/ 0 w 9437748"/>
                <a:gd name="connsiteY6" fmla="*/ 827298 h 961964"/>
                <a:gd name="connsiteX0" fmla="*/ 0 w 9437748"/>
                <a:gd name="connsiteY0" fmla="*/ 838571 h 973237"/>
                <a:gd name="connsiteX1" fmla="*/ 3156524 w 9437748"/>
                <a:gd name="connsiteY1" fmla="*/ 41781 h 973237"/>
                <a:gd name="connsiteX2" fmla="*/ 9437748 w 9437748"/>
                <a:gd name="connsiteY2" fmla="*/ 194181 h 973237"/>
                <a:gd name="connsiteX3" fmla="*/ 9437748 w 9437748"/>
                <a:gd name="connsiteY3" fmla="*/ 358587 h 973237"/>
                <a:gd name="connsiteX4" fmla="*/ 3798947 w 9437748"/>
                <a:gd name="connsiteY4" fmla="*/ 100419 h 973237"/>
                <a:gd name="connsiteX5" fmla="*/ 0 w 9437748"/>
                <a:gd name="connsiteY5" fmla="*/ 973237 h 973237"/>
                <a:gd name="connsiteX6" fmla="*/ 0 w 9437748"/>
                <a:gd name="connsiteY6" fmla="*/ 838571 h 973237"/>
                <a:gd name="connsiteX0" fmla="*/ 0 w 9437748"/>
                <a:gd name="connsiteY0" fmla="*/ 890635 h 1025301"/>
                <a:gd name="connsiteX1" fmla="*/ 3156524 w 9437748"/>
                <a:gd name="connsiteY1" fmla="*/ 93845 h 1025301"/>
                <a:gd name="connsiteX2" fmla="*/ 9437748 w 9437748"/>
                <a:gd name="connsiteY2" fmla="*/ 246245 h 1025301"/>
                <a:gd name="connsiteX3" fmla="*/ 9437748 w 9437748"/>
                <a:gd name="connsiteY3" fmla="*/ 410651 h 1025301"/>
                <a:gd name="connsiteX4" fmla="*/ 3798947 w 9437748"/>
                <a:gd name="connsiteY4" fmla="*/ 152483 h 1025301"/>
                <a:gd name="connsiteX5" fmla="*/ 0 w 9437748"/>
                <a:gd name="connsiteY5" fmla="*/ 1025301 h 1025301"/>
                <a:gd name="connsiteX6" fmla="*/ 0 w 9437748"/>
                <a:gd name="connsiteY6" fmla="*/ 890635 h 1025301"/>
                <a:gd name="connsiteX0" fmla="*/ 10922 w 9437748"/>
                <a:gd name="connsiteY0" fmla="*/ 94724 h 934777"/>
                <a:gd name="connsiteX1" fmla="*/ 3156524 w 9437748"/>
                <a:gd name="connsiteY1" fmla="*/ 3321 h 934777"/>
                <a:gd name="connsiteX2" fmla="*/ 9437748 w 9437748"/>
                <a:gd name="connsiteY2" fmla="*/ 155721 h 934777"/>
                <a:gd name="connsiteX3" fmla="*/ 9437748 w 9437748"/>
                <a:gd name="connsiteY3" fmla="*/ 320127 h 934777"/>
                <a:gd name="connsiteX4" fmla="*/ 3798947 w 9437748"/>
                <a:gd name="connsiteY4" fmla="*/ 61959 h 934777"/>
                <a:gd name="connsiteX5" fmla="*/ 0 w 9437748"/>
                <a:gd name="connsiteY5" fmla="*/ 934777 h 934777"/>
                <a:gd name="connsiteX6" fmla="*/ 10922 w 9437748"/>
                <a:gd name="connsiteY6" fmla="*/ 94724 h 934777"/>
                <a:gd name="connsiteX0" fmla="*/ 0 w 9426826"/>
                <a:gd name="connsiteY0" fmla="*/ 94724 h 320127"/>
                <a:gd name="connsiteX1" fmla="*/ 3145602 w 9426826"/>
                <a:gd name="connsiteY1" fmla="*/ 3321 h 320127"/>
                <a:gd name="connsiteX2" fmla="*/ 9426826 w 9426826"/>
                <a:gd name="connsiteY2" fmla="*/ 155721 h 320127"/>
                <a:gd name="connsiteX3" fmla="*/ 9426826 w 9426826"/>
                <a:gd name="connsiteY3" fmla="*/ 320127 h 320127"/>
                <a:gd name="connsiteX4" fmla="*/ 3788025 w 9426826"/>
                <a:gd name="connsiteY4" fmla="*/ 61959 h 320127"/>
                <a:gd name="connsiteX5" fmla="*/ 0 w 9426826"/>
                <a:gd name="connsiteY5" fmla="*/ 239187 h 320127"/>
                <a:gd name="connsiteX6" fmla="*/ 0 w 9426826"/>
                <a:gd name="connsiteY6" fmla="*/ 94724 h 320127"/>
                <a:gd name="connsiteX0" fmla="*/ 0 w 9426826"/>
                <a:gd name="connsiteY0" fmla="*/ 248602 h 474005"/>
                <a:gd name="connsiteX1" fmla="*/ 3058233 w 9426826"/>
                <a:gd name="connsiteY1" fmla="*/ 447 h 474005"/>
                <a:gd name="connsiteX2" fmla="*/ 9426826 w 9426826"/>
                <a:gd name="connsiteY2" fmla="*/ 309599 h 474005"/>
                <a:gd name="connsiteX3" fmla="*/ 9426826 w 9426826"/>
                <a:gd name="connsiteY3" fmla="*/ 474005 h 474005"/>
                <a:gd name="connsiteX4" fmla="*/ 3788025 w 9426826"/>
                <a:gd name="connsiteY4" fmla="*/ 215837 h 474005"/>
                <a:gd name="connsiteX5" fmla="*/ 0 w 9426826"/>
                <a:gd name="connsiteY5" fmla="*/ 393065 h 474005"/>
                <a:gd name="connsiteX6" fmla="*/ 0 w 9426826"/>
                <a:gd name="connsiteY6" fmla="*/ 248602 h 474005"/>
                <a:gd name="connsiteX0" fmla="*/ 0 w 9426826"/>
                <a:gd name="connsiteY0" fmla="*/ 248602 h 474005"/>
                <a:gd name="connsiteX1" fmla="*/ 3058233 w 9426826"/>
                <a:gd name="connsiteY1" fmla="*/ 447 h 474005"/>
                <a:gd name="connsiteX2" fmla="*/ 9426826 w 9426826"/>
                <a:gd name="connsiteY2" fmla="*/ 309599 h 474005"/>
                <a:gd name="connsiteX3" fmla="*/ 9426826 w 9426826"/>
                <a:gd name="connsiteY3" fmla="*/ 474005 h 474005"/>
                <a:gd name="connsiteX4" fmla="*/ 3733419 w 9426826"/>
                <a:gd name="connsiteY4" fmla="*/ 108069 h 474005"/>
                <a:gd name="connsiteX5" fmla="*/ 0 w 9426826"/>
                <a:gd name="connsiteY5" fmla="*/ 393065 h 474005"/>
                <a:gd name="connsiteX6" fmla="*/ 0 w 9426826"/>
                <a:gd name="connsiteY6" fmla="*/ 248602 h 474005"/>
                <a:gd name="connsiteX0" fmla="*/ 0 w 9426826"/>
                <a:gd name="connsiteY0" fmla="*/ 248602 h 474005"/>
                <a:gd name="connsiteX1" fmla="*/ 3058233 w 9426826"/>
                <a:gd name="connsiteY1" fmla="*/ 447 h 474005"/>
                <a:gd name="connsiteX2" fmla="*/ 9426826 w 9426826"/>
                <a:gd name="connsiteY2" fmla="*/ 309599 h 474005"/>
                <a:gd name="connsiteX3" fmla="*/ 9426826 w 9426826"/>
                <a:gd name="connsiteY3" fmla="*/ 474005 h 474005"/>
                <a:gd name="connsiteX4" fmla="*/ 3733419 w 9426826"/>
                <a:gd name="connsiteY4" fmla="*/ 108069 h 474005"/>
                <a:gd name="connsiteX5" fmla="*/ 0 w 9426826"/>
                <a:gd name="connsiteY5" fmla="*/ 393065 h 474005"/>
                <a:gd name="connsiteX6" fmla="*/ 0 w 9426826"/>
                <a:gd name="connsiteY6" fmla="*/ 248602 h 474005"/>
                <a:gd name="connsiteX0" fmla="*/ 0 w 9426826"/>
                <a:gd name="connsiteY0" fmla="*/ 248602 h 474005"/>
                <a:gd name="connsiteX1" fmla="*/ 3058233 w 9426826"/>
                <a:gd name="connsiteY1" fmla="*/ 447 h 474005"/>
                <a:gd name="connsiteX2" fmla="*/ 9426826 w 9426826"/>
                <a:gd name="connsiteY2" fmla="*/ 309599 h 474005"/>
                <a:gd name="connsiteX3" fmla="*/ 9426826 w 9426826"/>
                <a:gd name="connsiteY3" fmla="*/ 474005 h 474005"/>
                <a:gd name="connsiteX4" fmla="*/ 3733419 w 9426826"/>
                <a:gd name="connsiteY4" fmla="*/ 108069 h 474005"/>
                <a:gd name="connsiteX5" fmla="*/ 0 w 9426826"/>
                <a:gd name="connsiteY5" fmla="*/ 393065 h 474005"/>
                <a:gd name="connsiteX6" fmla="*/ 0 w 9426826"/>
                <a:gd name="connsiteY6" fmla="*/ 248602 h 474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426826" h="474005">
                  <a:moveTo>
                    <a:pt x="0" y="248602"/>
                  </a:moveTo>
                  <a:cubicBezTo>
                    <a:pt x="550059" y="155660"/>
                    <a:pt x="1487095" y="-9719"/>
                    <a:pt x="3058233" y="447"/>
                  </a:cubicBezTo>
                  <a:cubicBezTo>
                    <a:pt x="4629371" y="10613"/>
                    <a:pt x="7849524" y="167089"/>
                    <a:pt x="9426826" y="309599"/>
                  </a:cubicBezTo>
                  <a:lnTo>
                    <a:pt x="9426826" y="474005"/>
                  </a:lnTo>
                  <a:cubicBezTo>
                    <a:pt x="8454369" y="410072"/>
                    <a:pt x="5306377" y="142786"/>
                    <a:pt x="3733419" y="108069"/>
                  </a:cubicBezTo>
                  <a:cubicBezTo>
                    <a:pt x="2051248" y="112540"/>
                    <a:pt x="700314" y="285590"/>
                    <a:pt x="0" y="393065"/>
                  </a:cubicBezTo>
                  <a:lnTo>
                    <a:pt x="0" y="248602"/>
                  </a:lnTo>
                  <a:close/>
                </a:path>
              </a:pathLst>
            </a:custGeom>
            <a:gradFill>
              <a:gsLst>
                <a:gs pos="0">
                  <a:schemeClr val="accent6">
                    <a:lumMod val="40000"/>
                    <a:lumOff val="60000"/>
                  </a:schemeClr>
                </a:gs>
                <a:gs pos="65000">
                  <a:schemeClr val="accent6">
                    <a:lumMod val="60000"/>
                    <a:lumOff val="40000"/>
                  </a:schemeClr>
                </a:gs>
                <a:gs pos="100000">
                  <a:schemeClr val="accent6">
                    <a:lumMod val="75000"/>
                  </a:schemeClr>
                </a:gs>
              </a:gsLst>
            </a:gradFill>
            <a:ln/>
          </p:spPr>
          <p:style>
            <a:lnRef idx="0">
              <a:schemeClr val="dk1"/>
            </a:lnRef>
            <a:fillRef idx="3">
              <a:schemeClr val="dk1"/>
            </a:fillRef>
            <a:effectRef idx="3">
              <a:schemeClr val="dk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16201808"/>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381000" y="5791200"/>
            <a:ext cx="2133600" cy="365125"/>
          </a:xfrm>
          <a:prstGeom prst="rect">
            <a:avLst/>
          </a:prstGeom>
        </p:spPr>
        <p:txBody>
          <a:bodyPr/>
          <a:lstStyle/>
          <a:p>
            <a:fld id="{98D45A5A-CF7C-4B9A-9A30-5692713FB24D}" type="datetime1">
              <a:rPr lang="en-US" smtClean="0"/>
              <a:t>5/21/2014</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FD99AA8B-2E7A-4BBC-8FDE-CA7CF71DD330}" type="slidenum">
              <a:rPr lang="en-US" smtClean="0"/>
              <a:t>‹#›</a:t>
            </a:fld>
            <a:endParaRPr lang="en-US"/>
          </a:p>
        </p:txBody>
      </p:sp>
      <p:sp>
        <p:nvSpPr>
          <p:cNvPr id="10" name="Title 9"/>
          <p:cNvSpPr>
            <a:spLocks noGrp="1"/>
          </p:cNvSpPr>
          <p:nvPr>
            <p:ph type="title"/>
          </p:nvPr>
        </p:nvSpPr>
        <p:spPr/>
        <p:txBody>
          <a:bodyPr/>
          <a:lstStyle/>
          <a:p>
            <a:r>
              <a:rPr lang="en-US" smtClean="0"/>
              <a:t>Click to edit Master title style</a:t>
            </a:r>
            <a:endParaRPr lang="en-US"/>
          </a:p>
        </p:txBody>
      </p:sp>
      <p:sp>
        <p:nvSpPr>
          <p:cNvPr id="13" name="Content Placeholder 12"/>
          <p:cNvSpPr>
            <a:spLocks noGrp="1"/>
          </p:cNvSpPr>
          <p:nvPr>
            <p:ph sz="quarter" idx="13"/>
          </p:nvPr>
        </p:nvSpPr>
        <p:spPr>
          <a:xfrm>
            <a:off x="2209800" y="914400"/>
            <a:ext cx="6705600" cy="41148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41569040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381000" y="5791200"/>
            <a:ext cx="2133600" cy="365125"/>
          </a:xfrm>
          <a:prstGeom prst="rect">
            <a:avLst/>
          </a:prstGeom>
        </p:spPr>
        <p:txBody>
          <a:bodyPr/>
          <a:lstStyle/>
          <a:p>
            <a:fld id="{98D45A5A-CF7C-4B9A-9A30-5692713FB24D}" type="datetime1">
              <a:rPr lang="en-US" smtClean="0"/>
              <a:t>5/21/2014</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FD99AA8B-2E7A-4BBC-8FDE-CA7CF71DD330}" type="slidenum">
              <a:rPr lang="en-US" smtClean="0"/>
              <a:t>‹#›</a:t>
            </a:fld>
            <a:endParaRPr lang="en-US"/>
          </a:p>
        </p:txBody>
      </p:sp>
      <p:sp>
        <p:nvSpPr>
          <p:cNvPr id="10" name="Title 9"/>
          <p:cNvSpPr>
            <a:spLocks noGrp="1"/>
          </p:cNvSpPr>
          <p:nvPr>
            <p:ph type="title"/>
          </p:nvPr>
        </p:nvSpPr>
        <p:spPr/>
        <p:txBody>
          <a:bodyPr/>
          <a:lstStyle/>
          <a:p>
            <a:r>
              <a:rPr lang="en-US" smtClean="0"/>
              <a:t>Click to edit Master title style</a:t>
            </a:r>
            <a:endParaRPr lang="en-US"/>
          </a:p>
        </p:txBody>
      </p:sp>
      <p:sp>
        <p:nvSpPr>
          <p:cNvPr id="13" name="Content Placeholder 12"/>
          <p:cNvSpPr>
            <a:spLocks noGrp="1"/>
          </p:cNvSpPr>
          <p:nvPr>
            <p:ph sz="quarter" idx="13"/>
          </p:nvPr>
        </p:nvSpPr>
        <p:spPr>
          <a:xfrm>
            <a:off x="2209800" y="914400"/>
            <a:ext cx="6705600" cy="41148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251928987"/>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Bulleted 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2133600" y="838200"/>
            <a:ext cx="6705600" cy="4038600"/>
          </a:xfrm>
        </p:spPr>
        <p:txBody>
          <a:bodyPr>
            <a:normAutofit/>
          </a:bodyPr>
          <a:lstStyle>
            <a:lvl1pPr marL="171450" indent="-171450">
              <a:buFont typeface="Arial" pitchFamily="34" charset="0"/>
              <a:buChar char="•"/>
              <a:defRPr sz="2400"/>
            </a:lvl1pPr>
            <a:lvl2pPr marL="628650" indent="-171450">
              <a:buFont typeface="Arial" pitchFamily="34" charset="0"/>
              <a:buChar char="•"/>
              <a:defRPr sz="2000"/>
            </a:lvl2pPr>
            <a:lvl3pPr marL="1085850" indent="-171450">
              <a:buFont typeface="Arial" pitchFamily="34" charset="0"/>
              <a:buChar char="•"/>
              <a:defRPr sz="1800"/>
            </a:lvl3pPr>
            <a:lvl4pPr marL="1543050" indent="-171450">
              <a:buFont typeface="Arial" pitchFamily="34" charset="0"/>
              <a:buChar char="•"/>
              <a:defRPr sz="1600"/>
            </a:lvl4pPr>
            <a:lvl5pPr marL="2000250" indent="-171450">
              <a:buFont typeface="Arial" pitchFamily="34" charset="0"/>
              <a:buChar char="•"/>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14F623E-4529-4013-8D91-10F9F68B3AC0}" type="datetime1">
              <a:rPr lang="en-US" smtClean="0"/>
              <a:t>5/21/2014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FD99AA8B-2E7A-4BBC-8FDE-CA7CF71DD330}" type="slidenum">
              <a:rPr lang="en-US" smtClean="0"/>
              <a:t>‹#›</a:t>
            </a:fld>
            <a:endParaRPr lang="en-US"/>
          </a:p>
        </p:txBody>
      </p:sp>
    </p:spTree>
    <p:extLst>
      <p:ext uri="{BB962C8B-B14F-4D97-AF65-F5344CB8AC3E}">
        <p14:creationId xmlns:p14="http://schemas.microsoft.com/office/powerpoint/2010/main" val="105982833"/>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and Content Light Backgroun">
    <p:bg>
      <p:bgPr>
        <a:solidFill>
          <a:schemeClr val="bg1"/>
        </a:solidFill>
        <a:effectLst/>
      </p:bgPr>
    </p:bg>
    <p:spTree>
      <p:nvGrpSpPr>
        <p:cNvPr id="1" name=""/>
        <p:cNvGrpSpPr/>
        <p:nvPr/>
      </p:nvGrpSpPr>
      <p:grpSpPr>
        <a:xfrm>
          <a:off x="0" y="0"/>
          <a:ext cx="0" cy="0"/>
          <a:chOff x="0" y="0"/>
          <a:chExt cx="0" cy="0"/>
        </a:xfrm>
      </p:grpSpPr>
      <p:sp>
        <p:nvSpPr>
          <p:cNvPr id="13"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13E4191-BA6B-4D15-AC6C-24E47B9675B9}" type="datetime1">
              <a:rPr lang="en-US" smtClean="0"/>
              <a:t>5/21/2014</a:t>
            </a:fld>
            <a:endParaRPr lang="en-US"/>
          </a:p>
        </p:txBody>
      </p:sp>
      <p:sp>
        <p:nvSpPr>
          <p:cNvPr id="14"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15"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D99AA8B-2E7A-4BBC-8FDE-CA7CF71DD330}" type="slidenum">
              <a:rPr lang="en-US" smtClean="0"/>
              <a:t>‹#›</a:t>
            </a:fld>
            <a:endParaRPr lang="en-US"/>
          </a:p>
        </p:txBody>
      </p:sp>
      <p:sp>
        <p:nvSpPr>
          <p:cNvPr id="3" name="Content Placeholder 2"/>
          <p:cNvSpPr>
            <a:spLocks noGrp="1"/>
          </p:cNvSpPr>
          <p:nvPr>
            <p:ph sz="quarter" idx="10"/>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535563118"/>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and Content No Side Graphic">
    <p:spTree>
      <p:nvGrpSpPr>
        <p:cNvPr id="1" name=""/>
        <p:cNvGrpSpPr/>
        <p:nvPr/>
      </p:nvGrpSpPr>
      <p:grpSpPr>
        <a:xfrm>
          <a:off x="0" y="0"/>
          <a:ext cx="0" cy="0"/>
          <a:chOff x="0" y="0"/>
          <a:chExt cx="0" cy="0"/>
        </a:xfrm>
      </p:grpSpPr>
      <p:sp>
        <p:nvSpPr>
          <p:cNvPr id="13"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6043707-D22F-4204-A7C8-4F8185DDA1A8}" type="datetime1">
              <a:rPr lang="en-US" smtClean="0"/>
              <a:t>5/21/2014</a:t>
            </a:fld>
            <a:endParaRPr lang="en-US"/>
          </a:p>
        </p:txBody>
      </p:sp>
      <p:sp>
        <p:nvSpPr>
          <p:cNvPr id="14"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15"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D99AA8B-2E7A-4BBC-8FDE-CA7CF71DD330}" type="slidenum">
              <a:rPr lang="en-US" smtClean="0"/>
              <a:t>‹#›</a:t>
            </a:fld>
            <a:endParaRPr lang="en-US"/>
          </a:p>
        </p:txBody>
      </p:sp>
      <p:sp>
        <p:nvSpPr>
          <p:cNvPr id="4" name="Content Placeholder 3"/>
          <p:cNvSpPr>
            <a:spLocks noGrp="1"/>
          </p:cNvSpPr>
          <p:nvPr>
            <p:ph sz="quarter" idx="10"/>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156996871"/>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28600" y="3124200"/>
            <a:ext cx="7086600" cy="1362075"/>
          </a:xfrm>
        </p:spPr>
        <p:txBody>
          <a:bodyPr anchor="t"/>
          <a:lstStyle>
            <a:lvl1pPr algn="l">
              <a:defRPr sz="4000" b="0" cap="all">
                <a:solidFill>
                  <a:schemeClr val="bg1">
                    <a:lumMod val="10000"/>
                  </a:schemeClr>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228600" y="1624013"/>
            <a:ext cx="7086600" cy="1500187"/>
          </a:xfrm>
        </p:spPr>
        <p:txBody>
          <a:bodyPr anchor="b"/>
          <a:lstStyle>
            <a:lvl1pPr marL="0" indent="0">
              <a:buNone/>
              <a:defRPr sz="2000">
                <a:solidFill>
                  <a:schemeClr val="bg2">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DFD64D3F-EE09-4B59-B2C2-B7ACE6F4C6C7}" type="datetime1">
              <a:rPr lang="en-US" smtClean="0"/>
              <a:t>5/21/2014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FD99AA8B-2E7A-4BBC-8FDE-CA7CF71DD330}" type="slidenum">
              <a:rPr lang="en-US" smtClean="0"/>
              <a:t>‹#›</a:t>
            </a:fld>
            <a:endParaRPr lang="en-US"/>
          </a:p>
        </p:txBody>
      </p:sp>
    </p:spTree>
    <p:extLst>
      <p:ext uri="{BB962C8B-B14F-4D97-AF65-F5344CB8AC3E}">
        <p14:creationId xmlns:p14="http://schemas.microsoft.com/office/powerpoint/2010/main" val="3514194487"/>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371600" y="1676400"/>
            <a:ext cx="3810000" cy="6019800"/>
          </a:xfrm>
        </p:spPr>
        <p:txBody>
          <a:bodyPr/>
          <a:lstStyle>
            <a:lvl1pPr>
              <a:defRPr sz="2000"/>
            </a:lvl1pPr>
            <a:lvl2pPr>
              <a:defRPr sz="20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5105400" y="1752600"/>
            <a:ext cx="3810000" cy="6019800"/>
          </a:xfrm>
        </p:spPr>
        <p:txBody>
          <a:bodyPr/>
          <a:lstStyle>
            <a:lvl1pPr>
              <a:defRPr sz="2000"/>
            </a:lvl1pPr>
            <a:lvl2pPr>
              <a:defRPr sz="20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37D800A4-F02E-4450-B19D-40772C0A5F2D}" type="datetime1">
              <a:rPr lang="en-US" smtClean="0"/>
              <a:t>5/21/2014</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FD99AA8B-2E7A-4BBC-8FDE-CA7CF71DD330}" type="slidenum">
              <a:rPr lang="en-US" smtClean="0"/>
              <a:t>‹#›</a:t>
            </a:fld>
            <a:endParaRPr lang="en-US"/>
          </a:p>
        </p:txBody>
      </p:sp>
    </p:spTree>
    <p:extLst>
      <p:ext uri="{BB962C8B-B14F-4D97-AF65-F5344CB8AC3E}">
        <p14:creationId xmlns:p14="http://schemas.microsoft.com/office/powerpoint/2010/main" val="101286787"/>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914400" y="1752600"/>
            <a:ext cx="3732334" cy="639762"/>
          </a:xfrm>
        </p:spPr>
        <p:txBody>
          <a:bodyPr anchor="b">
            <a:no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914400" y="2514600"/>
            <a:ext cx="3732334" cy="5105399"/>
          </a:xfrm>
        </p:spPr>
        <p:txBody>
          <a:bodyPr/>
          <a:lstStyle>
            <a:lvl1pPr>
              <a:defRPr sz="20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953000" y="1752600"/>
            <a:ext cx="3733800" cy="639762"/>
          </a:xfrm>
        </p:spPr>
        <p:txBody>
          <a:bodyPr anchor="b">
            <a:no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953000" y="2514600"/>
            <a:ext cx="3733800" cy="5105399"/>
          </a:xfrm>
        </p:spPr>
        <p:txBody>
          <a:bodyPr/>
          <a:lstStyle>
            <a:lvl1pPr>
              <a:defRPr sz="20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AB612836-1ABE-46FA-9232-46CBA41E6B32}" type="datetime1">
              <a:rPr lang="en-US" smtClean="0"/>
              <a:t>5/21/2014</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FD99AA8B-2E7A-4BBC-8FDE-CA7CF71DD330}" type="slidenum">
              <a:rPr lang="en-US" smtClean="0"/>
              <a:t>‹#›</a:t>
            </a:fld>
            <a:endParaRPr lang="en-US"/>
          </a:p>
        </p:txBody>
      </p:sp>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354802091"/>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D2D40BE4-1F75-4E0E-92D7-D2CFCD338D34}" type="datetime1">
              <a:rPr lang="en-US" smtClean="0"/>
              <a:t>5/21/2014</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FD99AA8B-2E7A-4BBC-8FDE-CA7CF71DD330}" type="slidenum">
              <a:rPr lang="en-US" smtClean="0"/>
              <a:t>‹#›</a:t>
            </a:fld>
            <a:endParaRPr lang="en-US"/>
          </a:p>
        </p:txBody>
      </p:sp>
    </p:spTree>
    <p:extLst>
      <p:ext uri="{BB962C8B-B14F-4D97-AF65-F5344CB8AC3E}">
        <p14:creationId xmlns:p14="http://schemas.microsoft.com/office/powerpoint/2010/main" val="3704553483"/>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D74DC7AB-D724-42F1-8656-31C90B53F499}" type="datetime1">
              <a:rPr lang="en-US" smtClean="0"/>
              <a:t>5/21/2014</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FD99AA8B-2E7A-4BBC-8FDE-CA7CF71DD330}" type="slidenum">
              <a:rPr lang="en-US" smtClean="0"/>
              <a:t>‹#›</a:t>
            </a:fld>
            <a:endParaRPr lang="en-US"/>
          </a:p>
        </p:txBody>
      </p:sp>
    </p:spTree>
    <p:extLst>
      <p:ext uri="{BB962C8B-B14F-4D97-AF65-F5344CB8AC3E}">
        <p14:creationId xmlns:p14="http://schemas.microsoft.com/office/powerpoint/2010/main" val="1731367784"/>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1962151"/>
            <a:ext cx="2438400" cy="1162050"/>
          </a:xfrm>
        </p:spPr>
        <p:txBody>
          <a:bodyPr anchor="b"/>
          <a:lstStyle>
            <a:lvl1pPr algn="l">
              <a:defRPr sz="2000" b="1">
                <a:solidFill>
                  <a:schemeClr val="bg1">
                    <a:lumMod val="10000"/>
                  </a:schemeClr>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3505200" y="1981200"/>
            <a:ext cx="5638800" cy="4876800"/>
          </a:xfrm>
        </p:spPr>
        <p:txBody>
          <a:bodyPr>
            <a:normAutofit/>
          </a:bodyPr>
          <a:lstStyle>
            <a:lvl1pPr>
              <a:defRPr sz="2000"/>
            </a:lvl1pPr>
            <a:lvl2pPr>
              <a:defRPr sz="20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914400" y="3124201"/>
            <a:ext cx="2438400" cy="48767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6DD32153-D34B-4878-A0F6-CD940CAFB934}" type="datetime1">
              <a:rPr lang="en-US" smtClean="0"/>
              <a:t>5/21/2014</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FD99AA8B-2E7A-4BBC-8FDE-CA7CF71DD330}" type="slidenum">
              <a:rPr lang="en-US" smtClean="0"/>
              <a:t>‹#›</a:t>
            </a:fld>
            <a:endParaRPr lang="en-US"/>
          </a:p>
        </p:txBody>
      </p:sp>
    </p:spTree>
    <p:extLst>
      <p:ext uri="{BB962C8B-B14F-4D97-AF65-F5344CB8AC3E}">
        <p14:creationId xmlns:p14="http://schemas.microsoft.com/office/powerpoint/2010/main" val="1274583888"/>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5562600"/>
            <a:ext cx="5486400" cy="566738"/>
          </a:xfrm>
        </p:spPr>
        <p:txBody>
          <a:bodyPr anchor="b"/>
          <a:lstStyle>
            <a:lvl1pPr algn="l">
              <a:defRPr sz="2000" b="1">
                <a:solidFill>
                  <a:schemeClr val="tx1">
                    <a:lumMod val="65000"/>
                    <a:lumOff val="35000"/>
                  </a:schemeClr>
                </a:solidFill>
              </a:defRPr>
            </a:lvl1pPr>
          </a:lstStyle>
          <a:p>
            <a:r>
              <a:rPr lang="en-US" dirty="0" smtClean="0"/>
              <a:t>Click to edit Master title style</a:t>
            </a:r>
            <a:endParaRPr lang="en-US" dirty="0"/>
          </a:p>
        </p:txBody>
      </p:sp>
      <p:sp>
        <p:nvSpPr>
          <p:cNvPr id="3" name="Picture Placeholder 2"/>
          <p:cNvSpPr>
            <a:spLocks noGrp="1"/>
          </p:cNvSpPr>
          <p:nvPr>
            <p:ph type="pic" idx="1"/>
          </p:nvPr>
        </p:nvSpPr>
        <p:spPr>
          <a:xfrm>
            <a:off x="304800" y="1981200"/>
            <a:ext cx="5486400" cy="3581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304800" y="6129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89B122CC-5E24-40A5-822B-E5D761957513}" type="datetime1">
              <a:rPr lang="en-US" smtClean="0"/>
              <a:t>5/21/2014</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FD99AA8B-2E7A-4BBC-8FDE-CA7CF71DD330}" type="slidenum">
              <a:rPr lang="en-US" smtClean="0"/>
              <a:t>‹#›</a:t>
            </a:fld>
            <a:endParaRPr lang="en-US"/>
          </a:p>
        </p:txBody>
      </p:sp>
    </p:spTree>
    <p:extLst>
      <p:ext uri="{BB962C8B-B14F-4D97-AF65-F5344CB8AC3E}">
        <p14:creationId xmlns:p14="http://schemas.microsoft.com/office/powerpoint/2010/main" val="256954401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Bulleted 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2133600" y="838200"/>
            <a:ext cx="6705600" cy="4038600"/>
          </a:xfrm>
        </p:spPr>
        <p:txBody>
          <a:bodyPr>
            <a:normAutofit/>
          </a:bodyPr>
          <a:lstStyle>
            <a:lvl1pPr marL="171450" indent="-171450">
              <a:buFont typeface="Arial" pitchFamily="34" charset="0"/>
              <a:buChar char="•"/>
              <a:defRPr sz="2400"/>
            </a:lvl1pPr>
            <a:lvl2pPr marL="628650" indent="-171450">
              <a:buFont typeface="Arial" pitchFamily="34" charset="0"/>
              <a:buChar char="•"/>
              <a:defRPr sz="2000"/>
            </a:lvl2pPr>
            <a:lvl3pPr marL="1085850" indent="-171450">
              <a:buFont typeface="Arial" pitchFamily="34" charset="0"/>
              <a:buChar char="•"/>
              <a:defRPr sz="1800"/>
            </a:lvl3pPr>
            <a:lvl4pPr marL="1543050" indent="-171450">
              <a:buFont typeface="Arial" pitchFamily="34" charset="0"/>
              <a:buChar char="•"/>
              <a:defRPr sz="1600"/>
            </a:lvl4pPr>
            <a:lvl5pPr marL="2000250" indent="-171450">
              <a:buFont typeface="Arial" pitchFamily="34" charset="0"/>
              <a:buChar char="•"/>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14F623E-4529-4013-8D91-10F9F68B3AC0}" type="datetime1">
              <a:rPr lang="en-US" smtClean="0"/>
              <a:t>5/21/2014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FD99AA8B-2E7A-4BBC-8FDE-CA7CF71DD330}" type="slidenum">
              <a:rPr lang="en-US" smtClean="0"/>
              <a:t>‹#›</a:t>
            </a:fld>
            <a:endParaRPr lang="en-US"/>
          </a:p>
        </p:txBody>
      </p:sp>
    </p:spTree>
    <p:extLst>
      <p:ext uri="{BB962C8B-B14F-4D97-AF65-F5344CB8AC3E}">
        <p14:creationId xmlns:p14="http://schemas.microsoft.com/office/powerpoint/2010/main" val="2552632372"/>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D8E03840-5187-4EDF-A5D9-F83C935AE945}" type="datetime1">
              <a:rPr lang="en-US" smtClean="0"/>
              <a:t>5/21/2014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FD99AA8B-2E7A-4BBC-8FDE-CA7CF71DD330}" type="slidenum">
              <a:rPr lang="en-US" smtClean="0"/>
              <a:t>‹#›</a:t>
            </a:fld>
            <a:endParaRPr lang="en-US"/>
          </a:p>
        </p:txBody>
      </p:sp>
    </p:spTree>
    <p:extLst>
      <p:ext uri="{BB962C8B-B14F-4D97-AF65-F5344CB8AC3E}">
        <p14:creationId xmlns:p14="http://schemas.microsoft.com/office/powerpoint/2010/main" val="246204111"/>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96200" y="304800"/>
            <a:ext cx="990600" cy="5851525"/>
          </a:xfrm>
        </p:spPr>
        <p:txBody>
          <a:bodyPr vert="eaVert"/>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274638"/>
            <a:ext cx="7162800" cy="5851525"/>
          </a:xfrm>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F6CBF8A2-C8CE-47DE-A56E-373192664C9F}" type="datetime1">
              <a:rPr lang="en-US" smtClean="0"/>
              <a:t>5/21/2014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FD99AA8B-2E7A-4BBC-8FDE-CA7CF71DD330}" type="slidenum">
              <a:rPr lang="en-US" smtClean="0"/>
              <a:t>‹#›</a:t>
            </a:fld>
            <a:endParaRPr lang="en-US"/>
          </a:p>
        </p:txBody>
      </p:sp>
    </p:spTree>
    <p:extLst>
      <p:ext uri="{BB962C8B-B14F-4D97-AF65-F5344CB8AC3E}">
        <p14:creationId xmlns:p14="http://schemas.microsoft.com/office/powerpoint/2010/main" val="674032235"/>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Agenda/Summary">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a:xfrm>
            <a:off x="3124200" y="6356350"/>
            <a:ext cx="2895600" cy="365125"/>
          </a:xfrm>
          <a:prstGeom prst="rect">
            <a:avLst/>
          </a:prstGeom>
        </p:spPr>
        <p:txBody>
          <a:bodyPr/>
          <a:lstStyle/>
          <a:p>
            <a:endParaRPr lang="en-US" dirty="0"/>
          </a:p>
        </p:txBody>
      </p:sp>
      <p:sp>
        <p:nvSpPr>
          <p:cNvPr id="4" name="Slide Number Placeholder 3"/>
          <p:cNvSpPr>
            <a:spLocks noGrp="1"/>
          </p:cNvSpPr>
          <p:nvPr>
            <p:ph type="sldNum" sz="quarter" idx="11"/>
          </p:nvPr>
        </p:nvSpPr>
        <p:spPr>
          <a:xfrm>
            <a:off x="6553200" y="6356350"/>
            <a:ext cx="2133600" cy="365125"/>
          </a:xfrm>
          <a:prstGeom prst="rect">
            <a:avLst/>
          </a:prstGeom>
        </p:spPr>
        <p:txBody>
          <a:bodyPr/>
          <a:lstStyle/>
          <a:p>
            <a:fld id="{81582BD6-FC20-4557-852B-8433F8572D30}" type="slidenum">
              <a:rPr lang="en-US" smtClean="0"/>
              <a:pPr/>
              <a:t>‹#›</a:t>
            </a:fld>
            <a:endParaRPr lang="en-US" dirty="0"/>
          </a:p>
        </p:txBody>
      </p:sp>
      <p:sp>
        <p:nvSpPr>
          <p:cNvPr id="9" name="Text Placeholder 8"/>
          <p:cNvSpPr>
            <a:spLocks noGrp="1"/>
          </p:cNvSpPr>
          <p:nvPr>
            <p:ph type="body" sz="quarter" idx="15"/>
          </p:nvPr>
        </p:nvSpPr>
        <p:spPr>
          <a:xfrm>
            <a:off x="3962400" y="2209800"/>
            <a:ext cx="4648200" cy="838200"/>
          </a:xfrm>
        </p:spPr>
        <p:txBody>
          <a:bodyPr anchor="ctr">
            <a:normAutofit/>
          </a:bodyPr>
          <a:lstStyle>
            <a:lvl1pPr marL="57150" indent="0">
              <a:buFontTx/>
              <a:buNone/>
              <a:defRPr sz="1800" baseline="0"/>
            </a:lvl1pPr>
          </a:lstStyle>
          <a:p>
            <a:pPr lvl="0"/>
            <a:r>
              <a:rPr lang="en-US" dirty="0" smtClean="0"/>
              <a:t>Click to edit Master text styles</a:t>
            </a:r>
          </a:p>
        </p:txBody>
      </p:sp>
      <p:sp>
        <p:nvSpPr>
          <p:cNvPr id="7" name="Text Placeholder 8"/>
          <p:cNvSpPr>
            <a:spLocks noGrp="1"/>
          </p:cNvSpPr>
          <p:nvPr>
            <p:ph type="body" sz="quarter" idx="16"/>
          </p:nvPr>
        </p:nvSpPr>
        <p:spPr>
          <a:xfrm>
            <a:off x="3962400" y="3048000"/>
            <a:ext cx="4648200" cy="838200"/>
          </a:xfrm>
        </p:spPr>
        <p:txBody>
          <a:bodyPr anchor="ctr">
            <a:normAutofit/>
          </a:bodyPr>
          <a:lstStyle>
            <a:lvl1pPr marL="57150" indent="0">
              <a:buFontTx/>
              <a:buNone/>
              <a:defRPr sz="1800" baseline="0"/>
            </a:lvl1pPr>
          </a:lstStyle>
          <a:p>
            <a:pPr lvl="0"/>
            <a:r>
              <a:rPr lang="en-US" dirty="0" smtClean="0"/>
              <a:t>Click to edit Master text styles</a:t>
            </a:r>
          </a:p>
        </p:txBody>
      </p:sp>
      <p:sp>
        <p:nvSpPr>
          <p:cNvPr id="8" name="Text Placeholder 8"/>
          <p:cNvSpPr>
            <a:spLocks noGrp="1"/>
          </p:cNvSpPr>
          <p:nvPr>
            <p:ph type="body" sz="quarter" idx="17"/>
          </p:nvPr>
        </p:nvSpPr>
        <p:spPr>
          <a:xfrm>
            <a:off x="3962400" y="3886200"/>
            <a:ext cx="4648200" cy="838200"/>
          </a:xfrm>
        </p:spPr>
        <p:txBody>
          <a:bodyPr anchor="ctr">
            <a:normAutofit/>
          </a:bodyPr>
          <a:lstStyle>
            <a:lvl1pPr marL="57150" indent="0">
              <a:buFontTx/>
              <a:buNone/>
              <a:defRPr sz="1800" baseline="0"/>
            </a:lvl1pPr>
          </a:lstStyle>
          <a:p>
            <a:pPr lvl="0"/>
            <a:r>
              <a:rPr lang="en-US" dirty="0" smtClean="0"/>
              <a:t>Click to edit Master text styles</a:t>
            </a:r>
          </a:p>
        </p:txBody>
      </p:sp>
      <p:sp>
        <p:nvSpPr>
          <p:cNvPr id="12" name="Text Placeholder 8"/>
          <p:cNvSpPr>
            <a:spLocks noGrp="1"/>
          </p:cNvSpPr>
          <p:nvPr>
            <p:ph type="body" sz="quarter" idx="18"/>
          </p:nvPr>
        </p:nvSpPr>
        <p:spPr>
          <a:xfrm>
            <a:off x="3962400" y="4724400"/>
            <a:ext cx="4648200" cy="838200"/>
          </a:xfrm>
        </p:spPr>
        <p:txBody>
          <a:bodyPr anchor="ctr">
            <a:normAutofit/>
          </a:bodyPr>
          <a:lstStyle>
            <a:lvl1pPr marL="57150" indent="0">
              <a:buFontTx/>
              <a:buNone/>
              <a:defRPr sz="1800" baseline="0"/>
            </a:lvl1pPr>
          </a:lstStyle>
          <a:p>
            <a:pPr lvl="0"/>
            <a:r>
              <a:rPr lang="en-US" dirty="0" smtClean="0"/>
              <a:t>Click to edit Master text styles</a:t>
            </a:r>
          </a:p>
        </p:txBody>
      </p:sp>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350140324"/>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wo Picture">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a:xfrm>
            <a:off x="3124200" y="6356350"/>
            <a:ext cx="2895600" cy="365125"/>
          </a:xfrm>
          <a:prstGeom prst="rect">
            <a:avLst/>
          </a:prstGeom>
        </p:spPr>
        <p:txBody>
          <a:bodyPr/>
          <a:lstStyle/>
          <a:p>
            <a:endParaRPr lang="en-US" dirty="0"/>
          </a:p>
        </p:txBody>
      </p:sp>
      <p:sp>
        <p:nvSpPr>
          <p:cNvPr id="4" name="Slide Number Placeholder 3"/>
          <p:cNvSpPr>
            <a:spLocks noGrp="1"/>
          </p:cNvSpPr>
          <p:nvPr>
            <p:ph type="sldNum" sz="quarter" idx="11"/>
          </p:nvPr>
        </p:nvSpPr>
        <p:spPr>
          <a:xfrm>
            <a:off x="6553200" y="6356350"/>
            <a:ext cx="2133600" cy="365125"/>
          </a:xfrm>
          <a:prstGeom prst="rect">
            <a:avLst/>
          </a:prstGeom>
        </p:spPr>
        <p:txBody>
          <a:bodyPr/>
          <a:lstStyle/>
          <a:p>
            <a:fld id="{81582BD6-FC20-4557-852B-8433F8572D30}" type="slidenum">
              <a:rPr lang="en-US" smtClean="0"/>
              <a:pPr/>
              <a:t>‹#›</a:t>
            </a:fld>
            <a:endParaRPr lang="en-US" dirty="0"/>
          </a:p>
        </p:txBody>
      </p:sp>
      <p:sp>
        <p:nvSpPr>
          <p:cNvPr id="5" name="Content Placeholder 2"/>
          <p:cNvSpPr>
            <a:spLocks noGrp="1"/>
          </p:cNvSpPr>
          <p:nvPr>
            <p:ph sz="half" idx="1"/>
          </p:nvPr>
        </p:nvSpPr>
        <p:spPr>
          <a:xfrm>
            <a:off x="914400" y="304800"/>
            <a:ext cx="3276600" cy="3124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endParaRPr lang="en-US" dirty="0"/>
          </a:p>
        </p:txBody>
      </p:sp>
      <p:sp>
        <p:nvSpPr>
          <p:cNvPr id="6" name="Content Placeholder 3"/>
          <p:cNvSpPr>
            <a:spLocks noGrp="1"/>
          </p:cNvSpPr>
          <p:nvPr>
            <p:ph sz="half" idx="2"/>
          </p:nvPr>
        </p:nvSpPr>
        <p:spPr>
          <a:xfrm>
            <a:off x="4343400" y="304800"/>
            <a:ext cx="4495800" cy="3125314"/>
          </a:xfrm>
        </p:spPr>
        <p:txBody>
          <a:bodyPr anchor="ctr">
            <a:normAutofit/>
          </a:bodyPr>
          <a:lstStyle>
            <a:lvl1pPr>
              <a:defRPr sz="20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endParaRPr lang="en-US" dirty="0"/>
          </a:p>
        </p:txBody>
      </p:sp>
      <p:sp>
        <p:nvSpPr>
          <p:cNvPr id="9" name="Content Placeholder 2"/>
          <p:cNvSpPr>
            <a:spLocks noGrp="1"/>
          </p:cNvSpPr>
          <p:nvPr>
            <p:ph sz="half" idx="14"/>
          </p:nvPr>
        </p:nvSpPr>
        <p:spPr>
          <a:xfrm>
            <a:off x="914400" y="3429000"/>
            <a:ext cx="3276600" cy="3048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endParaRPr lang="en-US" dirty="0"/>
          </a:p>
        </p:txBody>
      </p:sp>
      <p:sp>
        <p:nvSpPr>
          <p:cNvPr id="10" name="Content Placeholder 3"/>
          <p:cNvSpPr>
            <a:spLocks noGrp="1"/>
          </p:cNvSpPr>
          <p:nvPr>
            <p:ph sz="half" idx="15"/>
          </p:nvPr>
        </p:nvSpPr>
        <p:spPr>
          <a:xfrm>
            <a:off x="4191000" y="3429000"/>
            <a:ext cx="4648200" cy="3048000"/>
          </a:xfrm>
        </p:spPr>
        <p:txBody>
          <a:bodyPr anchor="ctr">
            <a:normAutofit/>
          </a:bodyPr>
          <a:lstStyle>
            <a:lvl1pPr>
              <a:defRPr sz="20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630012830"/>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hree Picture">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a:xfrm>
            <a:off x="3124200" y="7559675"/>
            <a:ext cx="2895600" cy="365125"/>
          </a:xfrm>
          <a:prstGeom prst="rect">
            <a:avLst/>
          </a:prstGeom>
        </p:spPr>
        <p:txBody>
          <a:bodyPr/>
          <a:lstStyle/>
          <a:p>
            <a:endParaRPr lang="en-US" dirty="0"/>
          </a:p>
        </p:txBody>
      </p:sp>
      <p:sp>
        <p:nvSpPr>
          <p:cNvPr id="4" name="Slide Number Placeholder 3"/>
          <p:cNvSpPr>
            <a:spLocks noGrp="1"/>
          </p:cNvSpPr>
          <p:nvPr>
            <p:ph type="sldNum" sz="quarter" idx="11"/>
          </p:nvPr>
        </p:nvSpPr>
        <p:spPr>
          <a:xfrm>
            <a:off x="6553200" y="7559675"/>
            <a:ext cx="2133600" cy="365125"/>
          </a:xfrm>
          <a:prstGeom prst="rect">
            <a:avLst/>
          </a:prstGeom>
        </p:spPr>
        <p:txBody>
          <a:bodyPr/>
          <a:lstStyle/>
          <a:p>
            <a:fld id="{81582BD6-FC20-4557-852B-8433F8572D30}" type="slidenum">
              <a:rPr lang="en-US" smtClean="0"/>
              <a:pPr/>
              <a:t>‹#›</a:t>
            </a:fld>
            <a:endParaRPr lang="en-US" dirty="0"/>
          </a:p>
        </p:txBody>
      </p:sp>
      <p:sp>
        <p:nvSpPr>
          <p:cNvPr id="9" name="Content Placeholder 2"/>
          <p:cNvSpPr>
            <a:spLocks noGrp="1"/>
          </p:cNvSpPr>
          <p:nvPr>
            <p:ph sz="half" idx="1"/>
          </p:nvPr>
        </p:nvSpPr>
        <p:spPr>
          <a:xfrm>
            <a:off x="914400" y="4175125"/>
            <a:ext cx="2514597" cy="3352799"/>
          </a:xfrm>
        </p:spPr>
        <p:txBody>
          <a:bodyPr lIns="274320" tIns="0" rIns="182880">
            <a:normAutofit/>
          </a:bodyPr>
          <a:lstStyle>
            <a:lvl1pPr>
              <a:lnSpc>
                <a:spcPts val="2000"/>
              </a:lnSpc>
              <a:defRPr sz="1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p:txBody>
      </p:sp>
      <p:sp>
        <p:nvSpPr>
          <p:cNvPr id="10" name="Content Placeholder 3"/>
          <p:cNvSpPr>
            <a:spLocks noGrp="1"/>
          </p:cNvSpPr>
          <p:nvPr>
            <p:ph sz="half" idx="2"/>
          </p:nvPr>
        </p:nvSpPr>
        <p:spPr>
          <a:xfrm>
            <a:off x="3619498" y="4175125"/>
            <a:ext cx="2514597" cy="3352799"/>
          </a:xfrm>
        </p:spPr>
        <p:txBody>
          <a:bodyPr lIns="274320" tIns="0" rIns="182880">
            <a:normAutofit/>
          </a:bodyPr>
          <a:lstStyle>
            <a:lvl1pPr>
              <a:lnSpc>
                <a:spcPts val="2000"/>
              </a:lnSpc>
              <a:defRPr sz="1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p:txBody>
      </p:sp>
      <p:sp>
        <p:nvSpPr>
          <p:cNvPr id="11" name="Content Placeholder 3"/>
          <p:cNvSpPr>
            <a:spLocks noGrp="1"/>
          </p:cNvSpPr>
          <p:nvPr>
            <p:ph sz="half" idx="14"/>
          </p:nvPr>
        </p:nvSpPr>
        <p:spPr>
          <a:xfrm>
            <a:off x="6324596" y="4175125"/>
            <a:ext cx="2514597" cy="3352799"/>
          </a:xfrm>
        </p:spPr>
        <p:txBody>
          <a:bodyPr lIns="274320" tIns="0" rIns="182880">
            <a:normAutofit/>
          </a:bodyPr>
          <a:lstStyle>
            <a:lvl1pPr>
              <a:lnSpc>
                <a:spcPts val="2000"/>
              </a:lnSpc>
              <a:defRPr sz="1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p:txBody>
      </p:sp>
      <p:sp>
        <p:nvSpPr>
          <p:cNvPr id="15" name="Content Placeholder 2"/>
          <p:cNvSpPr>
            <a:spLocks noGrp="1"/>
          </p:cNvSpPr>
          <p:nvPr>
            <p:ph sz="half" idx="15"/>
          </p:nvPr>
        </p:nvSpPr>
        <p:spPr>
          <a:xfrm>
            <a:off x="914400" y="1660525"/>
            <a:ext cx="2514597" cy="2514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p:txBody>
      </p:sp>
      <p:sp>
        <p:nvSpPr>
          <p:cNvPr id="16" name="Content Placeholder 3"/>
          <p:cNvSpPr>
            <a:spLocks noGrp="1"/>
          </p:cNvSpPr>
          <p:nvPr>
            <p:ph sz="half" idx="16"/>
          </p:nvPr>
        </p:nvSpPr>
        <p:spPr>
          <a:xfrm>
            <a:off x="3619497" y="1660525"/>
            <a:ext cx="2514600" cy="2514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p:txBody>
      </p:sp>
      <p:sp>
        <p:nvSpPr>
          <p:cNvPr id="17" name="Content Placeholder 3"/>
          <p:cNvSpPr>
            <a:spLocks noGrp="1"/>
          </p:cNvSpPr>
          <p:nvPr>
            <p:ph sz="half" idx="17"/>
          </p:nvPr>
        </p:nvSpPr>
        <p:spPr>
          <a:xfrm>
            <a:off x="6324597" y="1660525"/>
            <a:ext cx="2514600" cy="2514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p:txBody>
      </p:sp>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696516575"/>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bg1">
            <a:lumMod val="75000"/>
          </a:schemeClr>
        </a:solidFill>
        <a:effectLst/>
      </p:bgPr>
    </p:bg>
    <p:spTree>
      <p:nvGrpSpPr>
        <p:cNvPr id="1" name=""/>
        <p:cNvGrpSpPr/>
        <p:nvPr/>
      </p:nvGrpSpPr>
      <p:grpSpPr>
        <a:xfrm>
          <a:off x="0" y="0"/>
          <a:ext cx="0" cy="0"/>
          <a:chOff x="0" y="0"/>
          <a:chExt cx="0" cy="0"/>
        </a:xfrm>
      </p:grpSpPr>
      <p:sp>
        <p:nvSpPr>
          <p:cNvPr id="16" name="box" hidden="1"/>
          <p:cNvSpPr/>
          <p:nvPr userDrawn="1"/>
        </p:nvSpPr>
        <p:spPr>
          <a:xfrm rot="10800000">
            <a:off x="9647" y="5240334"/>
            <a:ext cx="9144000" cy="1693865"/>
          </a:xfrm>
          <a:prstGeom prst="rect">
            <a:avLst/>
          </a:prstGeom>
          <a:gradFill flip="none" rotWithShape="1">
            <a:gsLst>
              <a:gs pos="69000">
                <a:schemeClr val="tx1">
                  <a:lumMod val="85000"/>
                  <a:lumOff val="15000"/>
                </a:schemeClr>
              </a:gs>
              <a:gs pos="99000">
                <a:schemeClr val="tx1">
                  <a:lumMod val="95000"/>
                  <a:lumOff val="5000"/>
                </a:schemeClr>
              </a:gs>
            </a:gsLst>
            <a:lin ang="5400000" scaled="0"/>
            <a:tileRect/>
          </a:gradFill>
          <a:ln>
            <a:noFill/>
          </a:ln>
          <a:effectLst>
            <a:reflection endPos="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lIns="91426" tIns="45714" rIns="91426" bIns="45714" rtlCol="0" anchor="ctr"/>
          <a:lstStyle/>
          <a:p>
            <a:pPr algn="ct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0C247432-1F92-4A68-A869-C28BBC8078FB}" type="datetime1">
              <a:rPr lang="en-US" smtClean="0"/>
              <a:t>5/21/2014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FD99AA8B-2E7A-4BBC-8FDE-CA7CF71DD330}" type="slidenum">
              <a:rPr lang="en-US" smtClean="0"/>
              <a:t>‹#›</a:t>
            </a:fld>
            <a:endParaRPr lang="en-US"/>
          </a:p>
        </p:txBody>
      </p:sp>
      <p:sp>
        <p:nvSpPr>
          <p:cNvPr id="2" name="Title 1"/>
          <p:cNvSpPr>
            <a:spLocks noGrp="1"/>
          </p:cNvSpPr>
          <p:nvPr>
            <p:ph type="ctrTitle"/>
          </p:nvPr>
        </p:nvSpPr>
        <p:spPr>
          <a:xfrm>
            <a:off x="-1" y="5445814"/>
            <a:ext cx="7772400" cy="586135"/>
          </a:xfrm>
        </p:spPr>
        <p:txBody>
          <a:bodyPr anchor="b">
            <a:normAutofit/>
          </a:bodyPr>
          <a:lstStyle>
            <a:lvl1pPr algn="l">
              <a:defRPr sz="3200">
                <a:solidFill>
                  <a:schemeClr val="accent1">
                    <a:lumMod val="50000"/>
                  </a:schemeClr>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0" y="6019800"/>
            <a:ext cx="6400800" cy="685800"/>
          </a:xfrm>
        </p:spPr>
        <p:txBody>
          <a:bodyPr>
            <a:normAutofit/>
          </a:bodyPr>
          <a:lstStyle>
            <a:lvl1pPr marL="0" indent="0" algn="l">
              <a:buNone/>
              <a:defRPr sz="2400">
                <a:solidFill>
                  <a:schemeClr val="tx1">
                    <a:lumMod val="95000"/>
                    <a:lumOff val="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1505062637"/>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381000" y="5791200"/>
            <a:ext cx="2133600" cy="365125"/>
          </a:xfrm>
          <a:prstGeom prst="rect">
            <a:avLst/>
          </a:prstGeom>
        </p:spPr>
        <p:txBody>
          <a:bodyPr/>
          <a:lstStyle/>
          <a:p>
            <a:fld id="{98D45A5A-CF7C-4B9A-9A30-5692713FB24D}" type="datetime1">
              <a:rPr lang="en-US" smtClean="0"/>
              <a:t>5/21/2014</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FD99AA8B-2E7A-4BBC-8FDE-CA7CF71DD330}" type="slidenum">
              <a:rPr lang="en-US" smtClean="0"/>
              <a:t>‹#›</a:t>
            </a:fld>
            <a:endParaRPr lang="en-US"/>
          </a:p>
        </p:txBody>
      </p:sp>
      <p:sp>
        <p:nvSpPr>
          <p:cNvPr id="10" name="Title 9"/>
          <p:cNvSpPr>
            <a:spLocks noGrp="1"/>
          </p:cNvSpPr>
          <p:nvPr>
            <p:ph type="title"/>
          </p:nvPr>
        </p:nvSpPr>
        <p:spPr/>
        <p:txBody>
          <a:bodyPr/>
          <a:lstStyle/>
          <a:p>
            <a:r>
              <a:rPr lang="en-US" smtClean="0"/>
              <a:t>Click to edit Master title style</a:t>
            </a:r>
            <a:endParaRPr lang="en-US"/>
          </a:p>
        </p:txBody>
      </p:sp>
      <p:sp>
        <p:nvSpPr>
          <p:cNvPr id="13" name="Content Placeholder 12"/>
          <p:cNvSpPr>
            <a:spLocks noGrp="1"/>
          </p:cNvSpPr>
          <p:nvPr>
            <p:ph sz="quarter" idx="13"/>
          </p:nvPr>
        </p:nvSpPr>
        <p:spPr>
          <a:xfrm>
            <a:off x="2209800" y="914400"/>
            <a:ext cx="6705600" cy="41148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058607508"/>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Bulleted 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2133600" y="838200"/>
            <a:ext cx="6705600" cy="4038600"/>
          </a:xfrm>
        </p:spPr>
        <p:txBody>
          <a:bodyPr>
            <a:normAutofit/>
          </a:bodyPr>
          <a:lstStyle>
            <a:lvl1pPr marL="171450" indent="-171450">
              <a:buFont typeface="Arial" pitchFamily="34" charset="0"/>
              <a:buChar char="•"/>
              <a:defRPr sz="2400"/>
            </a:lvl1pPr>
            <a:lvl2pPr marL="628650" indent="-171450">
              <a:buFont typeface="Arial" pitchFamily="34" charset="0"/>
              <a:buChar char="•"/>
              <a:defRPr sz="2000"/>
            </a:lvl2pPr>
            <a:lvl3pPr marL="1085850" indent="-171450">
              <a:buFont typeface="Arial" pitchFamily="34" charset="0"/>
              <a:buChar char="•"/>
              <a:defRPr sz="1800"/>
            </a:lvl3pPr>
            <a:lvl4pPr marL="1543050" indent="-171450">
              <a:buFont typeface="Arial" pitchFamily="34" charset="0"/>
              <a:buChar char="•"/>
              <a:defRPr sz="1600"/>
            </a:lvl4pPr>
            <a:lvl5pPr marL="2000250" indent="-171450">
              <a:buFont typeface="Arial" pitchFamily="34" charset="0"/>
              <a:buChar char="•"/>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14F623E-4529-4013-8D91-10F9F68B3AC0}" type="datetime1">
              <a:rPr lang="en-US" smtClean="0"/>
              <a:t>5/21/2014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FD99AA8B-2E7A-4BBC-8FDE-CA7CF71DD330}" type="slidenum">
              <a:rPr lang="en-US" smtClean="0"/>
              <a:t>‹#›</a:t>
            </a:fld>
            <a:endParaRPr lang="en-US"/>
          </a:p>
        </p:txBody>
      </p:sp>
    </p:spTree>
    <p:extLst>
      <p:ext uri="{BB962C8B-B14F-4D97-AF65-F5344CB8AC3E}">
        <p14:creationId xmlns:p14="http://schemas.microsoft.com/office/powerpoint/2010/main" val="2182519041"/>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and Content Light Backgroun">
    <p:bg>
      <p:bgPr>
        <a:solidFill>
          <a:schemeClr val="bg1"/>
        </a:solidFill>
        <a:effectLst/>
      </p:bgPr>
    </p:bg>
    <p:spTree>
      <p:nvGrpSpPr>
        <p:cNvPr id="1" name=""/>
        <p:cNvGrpSpPr/>
        <p:nvPr/>
      </p:nvGrpSpPr>
      <p:grpSpPr>
        <a:xfrm>
          <a:off x="0" y="0"/>
          <a:ext cx="0" cy="0"/>
          <a:chOff x="0" y="0"/>
          <a:chExt cx="0" cy="0"/>
        </a:xfrm>
      </p:grpSpPr>
      <p:sp>
        <p:nvSpPr>
          <p:cNvPr id="13"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13E4191-BA6B-4D15-AC6C-24E47B9675B9}" type="datetime1">
              <a:rPr lang="en-US" smtClean="0"/>
              <a:t>5/21/2014</a:t>
            </a:fld>
            <a:endParaRPr lang="en-US"/>
          </a:p>
        </p:txBody>
      </p:sp>
      <p:sp>
        <p:nvSpPr>
          <p:cNvPr id="14"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15"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D99AA8B-2E7A-4BBC-8FDE-CA7CF71DD330}" type="slidenum">
              <a:rPr lang="en-US" smtClean="0"/>
              <a:t>‹#›</a:t>
            </a:fld>
            <a:endParaRPr lang="en-US"/>
          </a:p>
        </p:txBody>
      </p:sp>
      <p:sp>
        <p:nvSpPr>
          <p:cNvPr id="3" name="Content Placeholder 2"/>
          <p:cNvSpPr>
            <a:spLocks noGrp="1"/>
          </p:cNvSpPr>
          <p:nvPr>
            <p:ph sz="quarter" idx="10"/>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543716645"/>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le and Content No Side Graphic">
    <p:spTree>
      <p:nvGrpSpPr>
        <p:cNvPr id="1" name=""/>
        <p:cNvGrpSpPr/>
        <p:nvPr/>
      </p:nvGrpSpPr>
      <p:grpSpPr>
        <a:xfrm>
          <a:off x="0" y="0"/>
          <a:ext cx="0" cy="0"/>
          <a:chOff x="0" y="0"/>
          <a:chExt cx="0" cy="0"/>
        </a:xfrm>
      </p:grpSpPr>
      <p:sp>
        <p:nvSpPr>
          <p:cNvPr id="13"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6043707-D22F-4204-A7C8-4F8185DDA1A8}" type="datetime1">
              <a:rPr lang="en-US" smtClean="0"/>
              <a:t>5/21/2014</a:t>
            </a:fld>
            <a:endParaRPr lang="en-US"/>
          </a:p>
        </p:txBody>
      </p:sp>
      <p:sp>
        <p:nvSpPr>
          <p:cNvPr id="14"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15"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D99AA8B-2E7A-4BBC-8FDE-CA7CF71DD330}" type="slidenum">
              <a:rPr lang="en-US" smtClean="0"/>
              <a:t>‹#›</a:t>
            </a:fld>
            <a:endParaRPr lang="en-US"/>
          </a:p>
        </p:txBody>
      </p:sp>
      <p:sp>
        <p:nvSpPr>
          <p:cNvPr id="4" name="Content Placeholder 3"/>
          <p:cNvSpPr>
            <a:spLocks noGrp="1"/>
          </p:cNvSpPr>
          <p:nvPr>
            <p:ph sz="quarter" idx="10"/>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83827471"/>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Light Backgroun">
    <p:bg>
      <p:bgPr>
        <a:solidFill>
          <a:schemeClr val="bg1"/>
        </a:solidFill>
        <a:effectLst/>
      </p:bgPr>
    </p:bg>
    <p:spTree>
      <p:nvGrpSpPr>
        <p:cNvPr id="1" name=""/>
        <p:cNvGrpSpPr/>
        <p:nvPr/>
      </p:nvGrpSpPr>
      <p:grpSpPr>
        <a:xfrm>
          <a:off x="0" y="0"/>
          <a:ext cx="0" cy="0"/>
          <a:chOff x="0" y="0"/>
          <a:chExt cx="0" cy="0"/>
        </a:xfrm>
      </p:grpSpPr>
      <p:sp>
        <p:nvSpPr>
          <p:cNvPr id="13"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13E4191-BA6B-4D15-AC6C-24E47B9675B9}" type="datetime1">
              <a:rPr lang="en-US" smtClean="0"/>
              <a:t>5/21/2014</a:t>
            </a:fld>
            <a:endParaRPr lang="en-US"/>
          </a:p>
        </p:txBody>
      </p:sp>
      <p:sp>
        <p:nvSpPr>
          <p:cNvPr id="14"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15"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D99AA8B-2E7A-4BBC-8FDE-CA7CF71DD330}" type="slidenum">
              <a:rPr lang="en-US" smtClean="0"/>
              <a:t>‹#›</a:t>
            </a:fld>
            <a:endParaRPr lang="en-US"/>
          </a:p>
        </p:txBody>
      </p:sp>
      <p:sp>
        <p:nvSpPr>
          <p:cNvPr id="3" name="Content Placeholder 2"/>
          <p:cNvSpPr>
            <a:spLocks noGrp="1"/>
          </p:cNvSpPr>
          <p:nvPr>
            <p:ph sz="quarter" idx="10"/>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473896365"/>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28600" y="3124200"/>
            <a:ext cx="7086600" cy="1362075"/>
          </a:xfrm>
        </p:spPr>
        <p:txBody>
          <a:bodyPr anchor="t"/>
          <a:lstStyle>
            <a:lvl1pPr algn="l">
              <a:defRPr sz="4000" b="0" cap="all">
                <a:solidFill>
                  <a:schemeClr val="bg1">
                    <a:lumMod val="10000"/>
                  </a:schemeClr>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228600" y="1624013"/>
            <a:ext cx="7086600" cy="1500187"/>
          </a:xfrm>
        </p:spPr>
        <p:txBody>
          <a:bodyPr anchor="b"/>
          <a:lstStyle>
            <a:lvl1pPr marL="0" indent="0">
              <a:buNone/>
              <a:defRPr sz="2000">
                <a:solidFill>
                  <a:schemeClr val="bg2">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DFD64D3F-EE09-4B59-B2C2-B7ACE6F4C6C7}" type="datetime1">
              <a:rPr lang="en-US" smtClean="0"/>
              <a:t>5/21/2014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FD99AA8B-2E7A-4BBC-8FDE-CA7CF71DD330}" type="slidenum">
              <a:rPr lang="en-US" smtClean="0"/>
              <a:t>‹#›</a:t>
            </a:fld>
            <a:endParaRPr lang="en-US"/>
          </a:p>
        </p:txBody>
      </p:sp>
    </p:spTree>
    <p:extLst>
      <p:ext uri="{BB962C8B-B14F-4D97-AF65-F5344CB8AC3E}">
        <p14:creationId xmlns:p14="http://schemas.microsoft.com/office/powerpoint/2010/main" val="3350630435"/>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371600" y="1676400"/>
            <a:ext cx="3810000" cy="6019800"/>
          </a:xfrm>
        </p:spPr>
        <p:txBody>
          <a:bodyPr/>
          <a:lstStyle>
            <a:lvl1pPr>
              <a:defRPr sz="2000"/>
            </a:lvl1pPr>
            <a:lvl2pPr>
              <a:defRPr sz="20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5105400" y="1752600"/>
            <a:ext cx="3810000" cy="6019800"/>
          </a:xfrm>
        </p:spPr>
        <p:txBody>
          <a:bodyPr/>
          <a:lstStyle>
            <a:lvl1pPr>
              <a:defRPr sz="2000"/>
            </a:lvl1pPr>
            <a:lvl2pPr>
              <a:defRPr sz="20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37D800A4-F02E-4450-B19D-40772C0A5F2D}" type="datetime1">
              <a:rPr lang="en-US" smtClean="0"/>
              <a:t>5/21/2014</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FD99AA8B-2E7A-4BBC-8FDE-CA7CF71DD330}" type="slidenum">
              <a:rPr lang="en-US" smtClean="0"/>
              <a:t>‹#›</a:t>
            </a:fld>
            <a:endParaRPr lang="en-US"/>
          </a:p>
        </p:txBody>
      </p:sp>
    </p:spTree>
    <p:extLst>
      <p:ext uri="{BB962C8B-B14F-4D97-AF65-F5344CB8AC3E}">
        <p14:creationId xmlns:p14="http://schemas.microsoft.com/office/powerpoint/2010/main" val="2006966164"/>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914400" y="1752600"/>
            <a:ext cx="3732334" cy="639762"/>
          </a:xfrm>
        </p:spPr>
        <p:txBody>
          <a:bodyPr anchor="b">
            <a:no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914400" y="2514600"/>
            <a:ext cx="3732334" cy="5105399"/>
          </a:xfrm>
        </p:spPr>
        <p:txBody>
          <a:bodyPr/>
          <a:lstStyle>
            <a:lvl1pPr>
              <a:defRPr sz="20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953000" y="1752600"/>
            <a:ext cx="3733800" cy="639762"/>
          </a:xfrm>
        </p:spPr>
        <p:txBody>
          <a:bodyPr anchor="b">
            <a:no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953000" y="2514600"/>
            <a:ext cx="3733800" cy="5105399"/>
          </a:xfrm>
        </p:spPr>
        <p:txBody>
          <a:bodyPr/>
          <a:lstStyle>
            <a:lvl1pPr>
              <a:defRPr sz="20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AB612836-1ABE-46FA-9232-46CBA41E6B32}" type="datetime1">
              <a:rPr lang="en-US" smtClean="0"/>
              <a:t>5/21/2014</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FD99AA8B-2E7A-4BBC-8FDE-CA7CF71DD330}" type="slidenum">
              <a:rPr lang="en-US" smtClean="0"/>
              <a:t>‹#›</a:t>
            </a:fld>
            <a:endParaRPr lang="en-US"/>
          </a:p>
        </p:txBody>
      </p:sp>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049353650"/>
      </p:ext>
    </p:extLst>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D2D40BE4-1F75-4E0E-92D7-D2CFCD338D34}" type="datetime1">
              <a:rPr lang="en-US" smtClean="0"/>
              <a:t>5/21/2014</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FD99AA8B-2E7A-4BBC-8FDE-CA7CF71DD330}" type="slidenum">
              <a:rPr lang="en-US" smtClean="0"/>
              <a:t>‹#›</a:t>
            </a:fld>
            <a:endParaRPr lang="en-US"/>
          </a:p>
        </p:txBody>
      </p:sp>
    </p:spTree>
    <p:extLst>
      <p:ext uri="{BB962C8B-B14F-4D97-AF65-F5344CB8AC3E}">
        <p14:creationId xmlns:p14="http://schemas.microsoft.com/office/powerpoint/2010/main" val="3325455811"/>
      </p:ext>
    </p:extLst>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D74DC7AB-D724-42F1-8656-31C90B53F499}" type="datetime1">
              <a:rPr lang="en-US" smtClean="0"/>
              <a:t>5/21/2014</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FD99AA8B-2E7A-4BBC-8FDE-CA7CF71DD330}" type="slidenum">
              <a:rPr lang="en-US" smtClean="0"/>
              <a:t>‹#›</a:t>
            </a:fld>
            <a:endParaRPr lang="en-US"/>
          </a:p>
        </p:txBody>
      </p:sp>
    </p:spTree>
    <p:extLst>
      <p:ext uri="{BB962C8B-B14F-4D97-AF65-F5344CB8AC3E}">
        <p14:creationId xmlns:p14="http://schemas.microsoft.com/office/powerpoint/2010/main" val="2065840732"/>
      </p:ext>
    </p:extLst>
  </p:cSld>
  <p:clrMapOvr>
    <a:masterClrMapping/>
  </p:clrMapOvr>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
            <a:ext cx="2438400" cy="1162050"/>
          </a:xfrm>
        </p:spPr>
        <p:txBody>
          <a:bodyPr anchor="b"/>
          <a:lstStyle>
            <a:lvl1pPr algn="l">
              <a:defRPr sz="2000" b="1">
                <a:solidFill>
                  <a:schemeClr val="bg1">
                    <a:lumMod val="10000"/>
                  </a:schemeClr>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3352800" y="228600"/>
            <a:ext cx="5638800" cy="4876800"/>
          </a:xfrm>
        </p:spPr>
        <p:txBody>
          <a:bodyPr>
            <a:normAutofit/>
          </a:bodyPr>
          <a:lstStyle>
            <a:lvl1pPr>
              <a:defRPr sz="2000"/>
            </a:lvl1pPr>
            <a:lvl2pPr>
              <a:defRPr sz="20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228600" y="1085850"/>
            <a:ext cx="2438400" cy="48767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6DD32153-D34B-4878-A0F6-CD940CAFB934}" type="datetime1">
              <a:rPr lang="en-US" smtClean="0"/>
              <a:t>5/21/2014</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FD99AA8B-2E7A-4BBC-8FDE-CA7CF71DD330}" type="slidenum">
              <a:rPr lang="en-US" smtClean="0"/>
              <a:t>‹#›</a:t>
            </a:fld>
            <a:endParaRPr lang="en-US"/>
          </a:p>
        </p:txBody>
      </p:sp>
    </p:spTree>
    <p:extLst>
      <p:ext uri="{BB962C8B-B14F-4D97-AF65-F5344CB8AC3E}">
        <p14:creationId xmlns:p14="http://schemas.microsoft.com/office/powerpoint/2010/main" val="1365964861"/>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5562600"/>
            <a:ext cx="5486400" cy="566738"/>
          </a:xfrm>
        </p:spPr>
        <p:txBody>
          <a:bodyPr anchor="b"/>
          <a:lstStyle>
            <a:lvl1pPr algn="l">
              <a:defRPr sz="2000" b="1">
                <a:solidFill>
                  <a:schemeClr val="tx1">
                    <a:lumMod val="65000"/>
                    <a:lumOff val="35000"/>
                  </a:schemeClr>
                </a:solidFill>
              </a:defRPr>
            </a:lvl1pPr>
          </a:lstStyle>
          <a:p>
            <a:r>
              <a:rPr lang="en-US" dirty="0" smtClean="0"/>
              <a:t>Click to edit Master title style</a:t>
            </a:r>
            <a:endParaRPr lang="en-US" dirty="0"/>
          </a:p>
        </p:txBody>
      </p:sp>
      <p:sp>
        <p:nvSpPr>
          <p:cNvPr id="3" name="Picture Placeholder 2"/>
          <p:cNvSpPr>
            <a:spLocks noGrp="1"/>
          </p:cNvSpPr>
          <p:nvPr>
            <p:ph type="pic" idx="1"/>
          </p:nvPr>
        </p:nvSpPr>
        <p:spPr>
          <a:xfrm>
            <a:off x="304800" y="1981200"/>
            <a:ext cx="5486400" cy="3581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304800" y="6129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89B122CC-5E24-40A5-822B-E5D761957513}" type="datetime1">
              <a:rPr lang="en-US" smtClean="0"/>
              <a:t>5/21/2014</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FD99AA8B-2E7A-4BBC-8FDE-CA7CF71DD330}" type="slidenum">
              <a:rPr lang="en-US" smtClean="0"/>
              <a:t>‹#›</a:t>
            </a:fld>
            <a:endParaRPr lang="en-US"/>
          </a:p>
        </p:txBody>
      </p:sp>
    </p:spTree>
    <p:extLst>
      <p:ext uri="{BB962C8B-B14F-4D97-AF65-F5344CB8AC3E}">
        <p14:creationId xmlns:p14="http://schemas.microsoft.com/office/powerpoint/2010/main" val="3303583046"/>
      </p:ext>
    </p:extLst>
  </p:cSld>
  <p:clrMapOvr>
    <a:masterClrMapping/>
  </p:clrMapOvr>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D8E03840-5187-4EDF-A5D9-F83C935AE945}" type="datetime1">
              <a:rPr lang="en-US" smtClean="0"/>
              <a:t>5/21/2014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FD99AA8B-2E7A-4BBC-8FDE-CA7CF71DD330}" type="slidenum">
              <a:rPr lang="en-US" smtClean="0"/>
              <a:t>‹#›</a:t>
            </a:fld>
            <a:endParaRPr lang="en-US"/>
          </a:p>
        </p:txBody>
      </p:sp>
    </p:spTree>
    <p:extLst>
      <p:ext uri="{BB962C8B-B14F-4D97-AF65-F5344CB8AC3E}">
        <p14:creationId xmlns:p14="http://schemas.microsoft.com/office/powerpoint/2010/main" val="4224649478"/>
      </p:ext>
    </p:extLst>
  </p:cSld>
  <p:clrMapOvr>
    <a:masterClrMapping/>
  </p:clrMapOvr>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96200" y="304800"/>
            <a:ext cx="990600" cy="5851525"/>
          </a:xfrm>
        </p:spPr>
        <p:txBody>
          <a:bodyPr vert="eaVert"/>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274638"/>
            <a:ext cx="7162800" cy="5851525"/>
          </a:xfrm>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F6CBF8A2-C8CE-47DE-A56E-373192664C9F}" type="datetime1">
              <a:rPr lang="en-US" smtClean="0"/>
              <a:t>5/21/2014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FD99AA8B-2E7A-4BBC-8FDE-CA7CF71DD330}" type="slidenum">
              <a:rPr lang="en-US" smtClean="0"/>
              <a:t>‹#›</a:t>
            </a:fld>
            <a:endParaRPr lang="en-US"/>
          </a:p>
        </p:txBody>
      </p:sp>
    </p:spTree>
    <p:extLst>
      <p:ext uri="{BB962C8B-B14F-4D97-AF65-F5344CB8AC3E}">
        <p14:creationId xmlns:p14="http://schemas.microsoft.com/office/powerpoint/2010/main" val="2345348614"/>
      </p:ext>
    </p:extLst>
  </p:cSld>
  <p:clrMapOvr>
    <a:masterClrMapping/>
  </p:clrMapOvr>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Agenda/Summary">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a:xfrm>
            <a:off x="3124200" y="6356350"/>
            <a:ext cx="2895600" cy="365125"/>
          </a:xfrm>
          <a:prstGeom prst="rect">
            <a:avLst/>
          </a:prstGeom>
        </p:spPr>
        <p:txBody>
          <a:bodyPr/>
          <a:lstStyle/>
          <a:p>
            <a:endParaRPr lang="en-US" dirty="0"/>
          </a:p>
        </p:txBody>
      </p:sp>
      <p:sp>
        <p:nvSpPr>
          <p:cNvPr id="4" name="Slide Number Placeholder 3"/>
          <p:cNvSpPr>
            <a:spLocks noGrp="1"/>
          </p:cNvSpPr>
          <p:nvPr>
            <p:ph type="sldNum" sz="quarter" idx="11"/>
          </p:nvPr>
        </p:nvSpPr>
        <p:spPr>
          <a:xfrm>
            <a:off x="6553200" y="6356350"/>
            <a:ext cx="2133600" cy="365125"/>
          </a:xfrm>
          <a:prstGeom prst="rect">
            <a:avLst/>
          </a:prstGeom>
        </p:spPr>
        <p:txBody>
          <a:bodyPr/>
          <a:lstStyle/>
          <a:p>
            <a:fld id="{81582BD6-FC20-4557-852B-8433F8572D30}" type="slidenum">
              <a:rPr lang="en-US" smtClean="0"/>
              <a:pPr/>
              <a:t>‹#›</a:t>
            </a:fld>
            <a:endParaRPr lang="en-US" dirty="0"/>
          </a:p>
        </p:txBody>
      </p:sp>
      <p:sp>
        <p:nvSpPr>
          <p:cNvPr id="9" name="Text Placeholder 8"/>
          <p:cNvSpPr>
            <a:spLocks noGrp="1"/>
          </p:cNvSpPr>
          <p:nvPr>
            <p:ph type="body" sz="quarter" idx="15"/>
          </p:nvPr>
        </p:nvSpPr>
        <p:spPr>
          <a:xfrm>
            <a:off x="3962400" y="2209800"/>
            <a:ext cx="4648200" cy="838200"/>
          </a:xfrm>
        </p:spPr>
        <p:txBody>
          <a:bodyPr anchor="ctr">
            <a:normAutofit/>
          </a:bodyPr>
          <a:lstStyle>
            <a:lvl1pPr marL="57150" indent="0">
              <a:buFontTx/>
              <a:buNone/>
              <a:defRPr sz="1800" baseline="0"/>
            </a:lvl1pPr>
          </a:lstStyle>
          <a:p>
            <a:pPr lvl="0"/>
            <a:r>
              <a:rPr lang="en-US" dirty="0" smtClean="0"/>
              <a:t>Click to edit Master text styles</a:t>
            </a:r>
          </a:p>
        </p:txBody>
      </p:sp>
      <p:sp>
        <p:nvSpPr>
          <p:cNvPr id="7" name="Text Placeholder 8"/>
          <p:cNvSpPr>
            <a:spLocks noGrp="1"/>
          </p:cNvSpPr>
          <p:nvPr>
            <p:ph type="body" sz="quarter" idx="16"/>
          </p:nvPr>
        </p:nvSpPr>
        <p:spPr>
          <a:xfrm>
            <a:off x="3962400" y="3048000"/>
            <a:ext cx="4648200" cy="838200"/>
          </a:xfrm>
        </p:spPr>
        <p:txBody>
          <a:bodyPr anchor="ctr">
            <a:normAutofit/>
          </a:bodyPr>
          <a:lstStyle>
            <a:lvl1pPr marL="57150" indent="0">
              <a:buFontTx/>
              <a:buNone/>
              <a:defRPr sz="1800" baseline="0"/>
            </a:lvl1pPr>
          </a:lstStyle>
          <a:p>
            <a:pPr lvl="0"/>
            <a:r>
              <a:rPr lang="en-US" dirty="0" smtClean="0"/>
              <a:t>Click to edit Master text styles</a:t>
            </a:r>
          </a:p>
        </p:txBody>
      </p:sp>
      <p:sp>
        <p:nvSpPr>
          <p:cNvPr id="8" name="Text Placeholder 8"/>
          <p:cNvSpPr>
            <a:spLocks noGrp="1"/>
          </p:cNvSpPr>
          <p:nvPr>
            <p:ph type="body" sz="quarter" idx="17"/>
          </p:nvPr>
        </p:nvSpPr>
        <p:spPr>
          <a:xfrm>
            <a:off x="3962400" y="3886200"/>
            <a:ext cx="4648200" cy="838200"/>
          </a:xfrm>
        </p:spPr>
        <p:txBody>
          <a:bodyPr anchor="ctr">
            <a:normAutofit/>
          </a:bodyPr>
          <a:lstStyle>
            <a:lvl1pPr marL="57150" indent="0">
              <a:buFontTx/>
              <a:buNone/>
              <a:defRPr sz="1800" baseline="0"/>
            </a:lvl1pPr>
          </a:lstStyle>
          <a:p>
            <a:pPr lvl="0"/>
            <a:r>
              <a:rPr lang="en-US" dirty="0" smtClean="0"/>
              <a:t>Click to edit Master text styles</a:t>
            </a:r>
          </a:p>
        </p:txBody>
      </p:sp>
      <p:sp>
        <p:nvSpPr>
          <p:cNvPr id="12" name="Text Placeholder 8"/>
          <p:cNvSpPr>
            <a:spLocks noGrp="1"/>
          </p:cNvSpPr>
          <p:nvPr>
            <p:ph type="body" sz="quarter" idx="18"/>
          </p:nvPr>
        </p:nvSpPr>
        <p:spPr>
          <a:xfrm>
            <a:off x="3962400" y="4724400"/>
            <a:ext cx="4648200" cy="838200"/>
          </a:xfrm>
        </p:spPr>
        <p:txBody>
          <a:bodyPr anchor="ctr">
            <a:normAutofit/>
          </a:bodyPr>
          <a:lstStyle>
            <a:lvl1pPr marL="57150" indent="0">
              <a:buFontTx/>
              <a:buNone/>
              <a:defRPr sz="1800" baseline="0"/>
            </a:lvl1pPr>
          </a:lstStyle>
          <a:p>
            <a:pPr lvl="0"/>
            <a:r>
              <a:rPr lang="en-US" dirty="0" smtClean="0"/>
              <a:t>Click to edit Master text styles</a:t>
            </a:r>
          </a:p>
        </p:txBody>
      </p:sp>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597369013"/>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No Side Graphic">
    <p:spTree>
      <p:nvGrpSpPr>
        <p:cNvPr id="1" name=""/>
        <p:cNvGrpSpPr/>
        <p:nvPr/>
      </p:nvGrpSpPr>
      <p:grpSpPr>
        <a:xfrm>
          <a:off x="0" y="0"/>
          <a:ext cx="0" cy="0"/>
          <a:chOff x="0" y="0"/>
          <a:chExt cx="0" cy="0"/>
        </a:xfrm>
      </p:grpSpPr>
      <p:sp>
        <p:nvSpPr>
          <p:cNvPr id="13"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6043707-D22F-4204-A7C8-4F8185DDA1A8}" type="datetime1">
              <a:rPr lang="en-US" smtClean="0"/>
              <a:t>5/21/2014</a:t>
            </a:fld>
            <a:endParaRPr lang="en-US"/>
          </a:p>
        </p:txBody>
      </p:sp>
      <p:sp>
        <p:nvSpPr>
          <p:cNvPr id="14"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15"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D99AA8B-2E7A-4BBC-8FDE-CA7CF71DD330}" type="slidenum">
              <a:rPr lang="en-US" smtClean="0"/>
              <a:t>‹#›</a:t>
            </a:fld>
            <a:endParaRPr lang="en-US"/>
          </a:p>
        </p:txBody>
      </p:sp>
      <p:sp>
        <p:nvSpPr>
          <p:cNvPr id="4" name="Content Placeholder 3"/>
          <p:cNvSpPr>
            <a:spLocks noGrp="1"/>
          </p:cNvSpPr>
          <p:nvPr>
            <p:ph sz="quarter" idx="10"/>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93606374"/>
      </p:ext>
    </p:extLst>
  </p:cSld>
  <p:clrMapOvr>
    <a:masterClrMapping/>
  </p:clrMapOvr>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wo Picture">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a:xfrm>
            <a:off x="3124200" y="6356350"/>
            <a:ext cx="2895600" cy="365125"/>
          </a:xfrm>
          <a:prstGeom prst="rect">
            <a:avLst/>
          </a:prstGeom>
        </p:spPr>
        <p:txBody>
          <a:bodyPr/>
          <a:lstStyle/>
          <a:p>
            <a:endParaRPr lang="en-US" dirty="0"/>
          </a:p>
        </p:txBody>
      </p:sp>
      <p:sp>
        <p:nvSpPr>
          <p:cNvPr id="4" name="Slide Number Placeholder 3"/>
          <p:cNvSpPr>
            <a:spLocks noGrp="1"/>
          </p:cNvSpPr>
          <p:nvPr>
            <p:ph type="sldNum" sz="quarter" idx="11"/>
          </p:nvPr>
        </p:nvSpPr>
        <p:spPr>
          <a:xfrm>
            <a:off x="6553200" y="6356350"/>
            <a:ext cx="2133600" cy="365125"/>
          </a:xfrm>
          <a:prstGeom prst="rect">
            <a:avLst/>
          </a:prstGeom>
        </p:spPr>
        <p:txBody>
          <a:bodyPr/>
          <a:lstStyle/>
          <a:p>
            <a:fld id="{81582BD6-FC20-4557-852B-8433F8572D30}" type="slidenum">
              <a:rPr lang="en-US" smtClean="0"/>
              <a:pPr/>
              <a:t>‹#›</a:t>
            </a:fld>
            <a:endParaRPr lang="en-US" dirty="0"/>
          </a:p>
        </p:txBody>
      </p:sp>
      <p:sp>
        <p:nvSpPr>
          <p:cNvPr id="5" name="Content Placeholder 2"/>
          <p:cNvSpPr>
            <a:spLocks noGrp="1"/>
          </p:cNvSpPr>
          <p:nvPr>
            <p:ph sz="half" idx="1"/>
          </p:nvPr>
        </p:nvSpPr>
        <p:spPr>
          <a:xfrm>
            <a:off x="914400" y="304800"/>
            <a:ext cx="3276600" cy="3124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endParaRPr lang="en-US" dirty="0"/>
          </a:p>
        </p:txBody>
      </p:sp>
      <p:sp>
        <p:nvSpPr>
          <p:cNvPr id="6" name="Content Placeholder 3"/>
          <p:cNvSpPr>
            <a:spLocks noGrp="1"/>
          </p:cNvSpPr>
          <p:nvPr>
            <p:ph sz="half" idx="2"/>
          </p:nvPr>
        </p:nvSpPr>
        <p:spPr>
          <a:xfrm>
            <a:off x="4343400" y="304800"/>
            <a:ext cx="4495800" cy="3125314"/>
          </a:xfrm>
        </p:spPr>
        <p:txBody>
          <a:bodyPr anchor="ctr">
            <a:normAutofit/>
          </a:bodyPr>
          <a:lstStyle>
            <a:lvl1pPr>
              <a:defRPr sz="20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endParaRPr lang="en-US" dirty="0"/>
          </a:p>
        </p:txBody>
      </p:sp>
      <p:sp>
        <p:nvSpPr>
          <p:cNvPr id="9" name="Content Placeholder 2"/>
          <p:cNvSpPr>
            <a:spLocks noGrp="1"/>
          </p:cNvSpPr>
          <p:nvPr>
            <p:ph sz="half" idx="14"/>
          </p:nvPr>
        </p:nvSpPr>
        <p:spPr>
          <a:xfrm>
            <a:off x="914400" y="3429000"/>
            <a:ext cx="3276600" cy="3048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endParaRPr lang="en-US" dirty="0"/>
          </a:p>
        </p:txBody>
      </p:sp>
      <p:sp>
        <p:nvSpPr>
          <p:cNvPr id="10" name="Content Placeholder 3"/>
          <p:cNvSpPr>
            <a:spLocks noGrp="1"/>
          </p:cNvSpPr>
          <p:nvPr>
            <p:ph sz="half" idx="15"/>
          </p:nvPr>
        </p:nvSpPr>
        <p:spPr>
          <a:xfrm>
            <a:off x="4191000" y="3429000"/>
            <a:ext cx="4648200" cy="3048000"/>
          </a:xfrm>
        </p:spPr>
        <p:txBody>
          <a:bodyPr anchor="ctr">
            <a:normAutofit/>
          </a:bodyPr>
          <a:lstStyle>
            <a:lvl1pPr>
              <a:defRPr sz="20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602550758"/>
      </p:ext>
    </p:extLst>
  </p:cSld>
  <p:clrMapOvr>
    <a:masterClrMapping/>
  </p:clrMapOvr>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hree Picture">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a:xfrm>
            <a:off x="3124200" y="7559675"/>
            <a:ext cx="2895600" cy="365125"/>
          </a:xfrm>
          <a:prstGeom prst="rect">
            <a:avLst/>
          </a:prstGeom>
        </p:spPr>
        <p:txBody>
          <a:bodyPr/>
          <a:lstStyle/>
          <a:p>
            <a:endParaRPr lang="en-US" dirty="0"/>
          </a:p>
        </p:txBody>
      </p:sp>
      <p:sp>
        <p:nvSpPr>
          <p:cNvPr id="4" name="Slide Number Placeholder 3"/>
          <p:cNvSpPr>
            <a:spLocks noGrp="1"/>
          </p:cNvSpPr>
          <p:nvPr>
            <p:ph type="sldNum" sz="quarter" idx="11"/>
          </p:nvPr>
        </p:nvSpPr>
        <p:spPr>
          <a:xfrm>
            <a:off x="6553200" y="7559675"/>
            <a:ext cx="2133600" cy="365125"/>
          </a:xfrm>
          <a:prstGeom prst="rect">
            <a:avLst/>
          </a:prstGeom>
        </p:spPr>
        <p:txBody>
          <a:bodyPr/>
          <a:lstStyle/>
          <a:p>
            <a:fld id="{81582BD6-FC20-4557-852B-8433F8572D30}" type="slidenum">
              <a:rPr lang="en-US" smtClean="0"/>
              <a:pPr/>
              <a:t>‹#›</a:t>
            </a:fld>
            <a:endParaRPr lang="en-US" dirty="0"/>
          </a:p>
        </p:txBody>
      </p:sp>
      <p:sp>
        <p:nvSpPr>
          <p:cNvPr id="9" name="Content Placeholder 2"/>
          <p:cNvSpPr>
            <a:spLocks noGrp="1"/>
          </p:cNvSpPr>
          <p:nvPr>
            <p:ph sz="half" idx="1"/>
          </p:nvPr>
        </p:nvSpPr>
        <p:spPr>
          <a:xfrm>
            <a:off x="914400" y="4175125"/>
            <a:ext cx="2514597" cy="3352799"/>
          </a:xfrm>
        </p:spPr>
        <p:txBody>
          <a:bodyPr lIns="274320" tIns="0" rIns="182880">
            <a:normAutofit/>
          </a:bodyPr>
          <a:lstStyle>
            <a:lvl1pPr>
              <a:lnSpc>
                <a:spcPts val="2000"/>
              </a:lnSpc>
              <a:defRPr sz="1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p:txBody>
      </p:sp>
      <p:sp>
        <p:nvSpPr>
          <p:cNvPr id="10" name="Content Placeholder 3"/>
          <p:cNvSpPr>
            <a:spLocks noGrp="1"/>
          </p:cNvSpPr>
          <p:nvPr>
            <p:ph sz="half" idx="2"/>
          </p:nvPr>
        </p:nvSpPr>
        <p:spPr>
          <a:xfrm>
            <a:off x="3619498" y="4175125"/>
            <a:ext cx="2514597" cy="3352799"/>
          </a:xfrm>
        </p:spPr>
        <p:txBody>
          <a:bodyPr lIns="274320" tIns="0" rIns="182880">
            <a:normAutofit/>
          </a:bodyPr>
          <a:lstStyle>
            <a:lvl1pPr>
              <a:lnSpc>
                <a:spcPts val="2000"/>
              </a:lnSpc>
              <a:defRPr sz="1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p:txBody>
      </p:sp>
      <p:sp>
        <p:nvSpPr>
          <p:cNvPr id="11" name="Content Placeholder 3"/>
          <p:cNvSpPr>
            <a:spLocks noGrp="1"/>
          </p:cNvSpPr>
          <p:nvPr>
            <p:ph sz="half" idx="14"/>
          </p:nvPr>
        </p:nvSpPr>
        <p:spPr>
          <a:xfrm>
            <a:off x="6324596" y="4175125"/>
            <a:ext cx="2514597" cy="3352799"/>
          </a:xfrm>
        </p:spPr>
        <p:txBody>
          <a:bodyPr lIns="274320" tIns="0" rIns="182880">
            <a:normAutofit/>
          </a:bodyPr>
          <a:lstStyle>
            <a:lvl1pPr>
              <a:lnSpc>
                <a:spcPts val="2000"/>
              </a:lnSpc>
              <a:defRPr sz="1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p:txBody>
      </p:sp>
      <p:sp>
        <p:nvSpPr>
          <p:cNvPr id="15" name="Content Placeholder 2"/>
          <p:cNvSpPr>
            <a:spLocks noGrp="1"/>
          </p:cNvSpPr>
          <p:nvPr>
            <p:ph sz="half" idx="15"/>
          </p:nvPr>
        </p:nvSpPr>
        <p:spPr>
          <a:xfrm>
            <a:off x="914400" y="1660525"/>
            <a:ext cx="2514597" cy="2514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p:txBody>
      </p:sp>
      <p:sp>
        <p:nvSpPr>
          <p:cNvPr id="16" name="Content Placeholder 3"/>
          <p:cNvSpPr>
            <a:spLocks noGrp="1"/>
          </p:cNvSpPr>
          <p:nvPr>
            <p:ph sz="half" idx="16"/>
          </p:nvPr>
        </p:nvSpPr>
        <p:spPr>
          <a:xfrm>
            <a:off x="3619497" y="1660525"/>
            <a:ext cx="2514600" cy="2514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p:txBody>
      </p:sp>
      <p:sp>
        <p:nvSpPr>
          <p:cNvPr id="17" name="Content Placeholder 3"/>
          <p:cNvSpPr>
            <a:spLocks noGrp="1"/>
          </p:cNvSpPr>
          <p:nvPr>
            <p:ph sz="half" idx="17"/>
          </p:nvPr>
        </p:nvSpPr>
        <p:spPr>
          <a:xfrm>
            <a:off x="6324597" y="1660525"/>
            <a:ext cx="2514600" cy="2514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p:txBody>
      </p:sp>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999524116"/>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28600" y="3124200"/>
            <a:ext cx="7086600" cy="1362075"/>
          </a:xfrm>
        </p:spPr>
        <p:txBody>
          <a:bodyPr anchor="t"/>
          <a:lstStyle>
            <a:lvl1pPr algn="l">
              <a:defRPr sz="4000" b="0" cap="all">
                <a:solidFill>
                  <a:schemeClr val="bg1">
                    <a:lumMod val="10000"/>
                  </a:schemeClr>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228600" y="1624013"/>
            <a:ext cx="7086600" cy="1500187"/>
          </a:xfrm>
        </p:spPr>
        <p:txBody>
          <a:bodyPr anchor="b"/>
          <a:lstStyle>
            <a:lvl1pPr marL="0" indent="0">
              <a:buNone/>
              <a:defRPr sz="2000">
                <a:solidFill>
                  <a:schemeClr val="bg2">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DFD64D3F-EE09-4B59-B2C2-B7ACE6F4C6C7}" type="datetime1">
              <a:rPr lang="en-US" smtClean="0"/>
              <a:t>5/21/2014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FD99AA8B-2E7A-4BBC-8FDE-CA7CF71DD330}" type="slidenum">
              <a:rPr lang="en-US" smtClean="0"/>
              <a:t>‹#›</a:t>
            </a:fld>
            <a:endParaRPr lang="en-US"/>
          </a:p>
        </p:txBody>
      </p:sp>
    </p:spTree>
    <p:extLst>
      <p:ext uri="{BB962C8B-B14F-4D97-AF65-F5344CB8AC3E}">
        <p14:creationId xmlns:p14="http://schemas.microsoft.com/office/powerpoint/2010/main" val="129917298"/>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371600" y="1676400"/>
            <a:ext cx="3810000" cy="6019800"/>
          </a:xfrm>
        </p:spPr>
        <p:txBody>
          <a:bodyPr/>
          <a:lstStyle>
            <a:lvl1pPr>
              <a:defRPr sz="2000"/>
            </a:lvl1pPr>
            <a:lvl2pPr>
              <a:defRPr sz="20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5105400" y="1752600"/>
            <a:ext cx="3810000" cy="6019800"/>
          </a:xfrm>
        </p:spPr>
        <p:txBody>
          <a:bodyPr/>
          <a:lstStyle>
            <a:lvl1pPr>
              <a:defRPr sz="2000"/>
            </a:lvl1pPr>
            <a:lvl2pPr>
              <a:defRPr sz="20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37D800A4-F02E-4450-B19D-40772C0A5F2D}" type="datetime1">
              <a:rPr lang="en-US" smtClean="0"/>
              <a:t>5/21/2014</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FD99AA8B-2E7A-4BBC-8FDE-CA7CF71DD330}" type="slidenum">
              <a:rPr lang="en-US" smtClean="0"/>
              <a:t>‹#›</a:t>
            </a:fld>
            <a:endParaRPr lang="en-US"/>
          </a:p>
        </p:txBody>
      </p:sp>
    </p:spTree>
    <p:extLst>
      <p:ext uri="{BB962C8B-B14F-4D97-AF65-F5344CB8AC3E}">
        <p14:creationId xmlns:p14="http://schemas.microsoft.com/office/powerpoint/2010/main" val="173703379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914400" y="1752600"/>
            <a:ext cx="3732334" cy="639762"/>
          </a:xfrm>
        </p:spPr>
        <p:txBody>
          <a:bodyPr anchor="b">
            <a:no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914400" y="2514600"/>
            <a:ext cx="3732334" cy="5105399"/>
          </a:xfrm>
        </p:spPr>
        <p:txBody>
          <a:bodyPr/>
          <a:lstStyle>
            <a:lvl1pPr>
              <a:defRPr sz="20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953000" y="1752600"/>
            <a:ext cx="3733800" cy="639762"/>
          </a:xfrm>
        </p:spPr>
        <p:txBody>
          <a:bodyPr anchor="b">
            <a:no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953000" y="2514600"/>
            <a:ext cx="3733800" cy="5105399"/>
          </a:xfrm>
        </p:spPr>
        <p:txBody>
          <a:bodyPr/>
          <a:lstStyle>
            <a:lvl1pPr>
              <a:defRPr sz="20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AB612836-1ABE-46FA-9232-46CBA41E6B32}" type="datetime1">
              <a:rPr lang="en-US" smtClean="0"/>
              <a:t>5/21/2014</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FD99AA8B-2E7A-4BBC-8FDE-CA7CF71DD330}" type="slidenum">
              <a:rPr lang="en-US" smtClean="0"/>
              <a:t>‹#›</a:t>
            </a:fld>
            <a:endParaRPr lang="en-US"/>
          </a:p>
        </p:txBody>
      </p:sp>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32146666"/>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D2D40BE4-1F75-4E0E-92D7-D2CFCD338D34}" type="datetime1">
              <a:rPr lang="en-US" smtClean="0"/>
              <a:t>5/21/2014</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FD99AA8B-2E7A-4BBC-8FDE-CA7CF71DD330}" type="slidenum">
              <a:rPr lang="en-US" smtClean="0"/>
              <a:t>‹#›</a:t>
            </a:fld>
            <a:endParaRPr lang="en-US"/>
          </a:p>
        </p:txBody>
      </p:sp>
    </p:spTree>
    <p:extLst>
      <p:ext uri="{BB962C8B-B14F-4D97-AF65-F5344CB8AC3E}">
        <p14:creationId xmlns:p14="http://schemas.microsoft.com/office/powerpoint/2010/main" val="331420083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video" Target="../media/media1.wmv"/><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microsoft.com/office/2007/relationships/media" Target="../media/media1.wmv"/><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theme" Target="../theme/theme2.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slideLayout" Target="../slideLayouts/slideLayout34.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10" Type="http://schemas.openxmlformats.org/officeDocument/2006/relationships/slideLayout" Target="../slideLayouts/slideLayout27.xml"/><Relationship Id="rId19" Type="http://schemas.openxmlformats.org/officeDocument/2006/relationships/image" Target="../media/image3.png"/><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slideLayout" Target="../slideLayouts/slideLayout47.xml"/><Relationship Id="rId18" Type="http://schemas.openxmlformats.org/officeDocument/2006/relationships/theme" Target="../theme/theme3.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17" Type="http://schemas.openxmlformats.org/officeDocument/2006/relationships/slideLayout" Target="../slideLayouts/slideLayout51.xml"/><Relationship Id="rId2" Type="http://schemas.openxmlformats.org/officeDocument/2006/relationships/slideLayout" Target="../slideLayouts/slideLayout36.xml"/><Relationship Id="rId16" Type="http://schemas.openxmlformats.org/officeDocument/2006/relationships/slideLayout" Target="../slideLayouts/slideLayout50.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5" Type="http://schemas.openxmlformats.org/officeDocument/2006/relationships/slideLayout" Target="../slideLayouts/slideLayout49.xml"/><Relationship Id="rId10" Type="http://schemas.openxmlformats.org/officeDocument/2006/relationships/slideLayout" Target="../slideLayouts/slideLayout44.xml"/><Relationship Id="rId19" Type="http://schemas.openxmlformats.org/officeDocument/2006/relationships/image" Target="../media/image5.png"/><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slideLayout" Target="../slideLayouts/slideLayout4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1">
                <a:lumMod val="75000"/>
              </a:schemeClr>
            </a:gs>
            <a:gs pos="86000">
              <a:schemeClr val="bg1">
                <a:lumMod val="95000"/>
              </a:schemeClr>
            </a:gs>
            <a:gs pos="100000">
              <a:schemeClr val="bg1">
                <a:lumMod val="75000"/>
              </a:schemeClr>
            </a:gs>
          </a:gsLst>
          <a:lin ang="5400000" scaled="0"/>
          <a:tileRect/>
        </a:gradFill>
        <a:effectLst/>
      </p:bgPr>
    </p:bg>
    <p:spTree>
      <p:nvGrpSpPr>
        <p:cNvPr id="1" name=""/>
        <p:cNvGrpSpPr/>
        <p:nvPr/>
      </p:nvGrpSpPr>
      <p:grpSpPr>
        <a:xfrm>
          <a:off x="0" y="0"/>
          <a:ext cx="0" cy="0"/>
          <a:chOff x="0" y="0"/>
          <a:chExt cx="0" cy="0"/>
        </a:xfrm>
      </p:grpSpPr>
      <p:pic>
        <p:nvPicPr>
          <p:cNvPr id="5" name="plant_growing_slide.mov">
            <a:hlinkClick r:id="" action="ppaction://media"/>
          </p:cNvPr>
          <p:cNvPicPr>
            <a:picLocks noChangeAspect="1"/>
          </p:cNvPicPr>
          <p:nvPr>
            <a:videoFile r:link="rId20"/>
            <p:extLst>
              <p:ext uri="{DAA4B4D4-6D71-4841-9C94-3DE7FCFB9230}">
                <p14:media xmlns:p14="http://schemas.microsoft.com/office/powerpoint/2010/main" r:embed="rId19"/>
              </p:ext>
            </p:extLst>
          </p:nvPr>
        </p:nvPicPr>
        <p:blipFill>
          <a:blip r:embed="rId21"/>
          <a:stretch>
            <a:fillRect/>
          </a:stretch>
        </p:blipFill>
        <p:spPr>
          <a:xfrm>
            <a:off x="0" y="0"/>
            <a:ext cx="1905000" cy="6858000"/>
          </a:xfrm>
          <a:prstGeom prst="rect">
            <a:avLst/>
          </a:prstGeom>
        </p:spPr>
      </p:pic>
      <p:sp>
        <p:nvSpPr>
          <p:cNvPr id="15" name="Rectangle 14"/>
          <p:cNvSpPr/>
          <p:nvPr userDrawn="1"/>
        </p:nvSpPr>
        <p:spPr>
          <a:xfrm>
            <a:off x="0" y="0"/>
            <a:ext cx="2163696"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2283677" y="838200"/>
            <a:ext cx="6784123" cy="40386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Placeholder 1"/>
          <p:cNvSpPr>
            <a:spLocks noGrp="1"/>
          </p:cNvSpPr>
          <p:nvPr>
            <p:ph type="title"/>
          </p:nvPr>
        </p:nvSpPr>
        <p:spPr>
          <a:xfrm>
            <a:off x="2065961" y="163286"/>
            <a:ext cx="6553202" cy="525463"/>
          </a:xfrm>
          <a:prstGeom prst="rect">
            <a:avLst/>
          </a:prstGeom>
        </p:spPr>
        <p:txBody>
          <a:bodyPr vert="horz" lIns="91440" tIns="45720" rIns="91440" bIns="45720" rtlCol="0" anchor="b">
            <a:normAutofit/>
          </a:bodyPr>
          <a:lstStyle/>
          <a:p>
            <a:r>
              <a:rPr lang="en-US" dirty="0" smtClean="0"/>
              <a:t>Click to edit Master title style</a:t>
            </a:r>
            <a:endParaRPr lang="en-US" dirty="0"/>
          </a:p>
        </p:txBody>
      </p:sp>
      <p:grpSp>
        <p:nvGrpSpPr>
          <p:cNvPr id="6" name="Group 5"/>
          <p:cNvGrpSpPr/>
          <p:nvPr userDrawn="1"/>
        </p:nvGrpSpPr>
        <p:grpSpPr>
          <a:xfrm>
            <a:off x="1527571" y="-129093"/>
            <a:ext cx="636125" cy="7089291"/>
            <a:chOff x="1527571" y="-345428"/>
            <a:chExt cx="636125" cy="7412817"/>
          </a:xfrm>
        </p:grpSpPr>
        <p:sp>
          <p:nvSpPr>
            <p:cNvPr id="11" name="Rectangle 10"/>
            <p:cNvSpPr/>
            <p:nvPr userDrawn="1"/>
          </p:nvSpPr>
          <p:spPr>
            <a:xfrm rot="5400000" flipH="1" flipV="1">
              <a:off x="-1845452" y="3058242"/>
              <a:ext cx="7412817" cy="605478"/>
            </a:xfrm>
            <a:custGeom>
              <a:avLst/>
              <a:gdLst>
                <a:gd name="connsiteX0" fmla="*/ 0 w 9448800"/>
                <a:gd name="connsiteY0" fmla="*/ 0 h 134666"/>
                <a:gd name="connsiteX1" fmla="*/ 9448800 w 9448800"/>
                <a:gd name="connsiteY1" fmla="*/ 0 h 134666"/>
                <a:gd name="connsiteX2" fmla="*/ 9448800 w 9448800"/>
                <a:gd name="connsiteY2" fmla="*/ 134666 h 134666"/>
                <a:gd name="connsiteX3" fmla="*/ 0 w 9448800"/>
                <a:gd name="connsiteY3" fmla="*/ 134666 h 134666"/>
                <a:gd name="connsiteX4" fmla="*/ 0 w 9448800"/>
                <a:gd name="connsiteY4" fmla="*/ 0 h 134666"/>
                <a:gd name="connsiteX0" fmla="*/ 0 w 9448800"/>
                <a:gd name="connsiteY0" fmla="*/ 10885 h 145551"/>
                <a:gd name="connsiteX1" fmla="*/ 3167742 w 9448800"/>
                <a:gd name="connsiteY1" fmla="*/ 0 h 145551"/>
                <a:gd name="connsiteX2" fmla="*/ 9448800 w 9448800"/>
                <a:gd name="connsiteY2" fmla="*/ 10885 h 145551"/>
                <a:gd name="connsiteX3" fmla="*/ 9448800 w 9448800"/>
                <a:gd name="connsiteY3" fmla="*/ 145551 h 145551"/>
                <a:gd name="connsiteX4" fmla="*/ 0 w 9448800"/>
                <a:gd name="connsiteY4" fmla="*/ 145551 h 145551"/>
                <a:gd name="connsiteX5" fmla="*/ 0 w 9448800"/>
                <a:gd name="connsiteY5" fmla="*/ 10885 h 145551"/>
                <a:gd name="connsiteX0" fmla="*/ 0 w 9448800"/>
                <a:gd name="connsiteY0" fmla="*/ 185057 h 319723"/>
                <a:gd name="connsiteX1" fmla="*/ 3167742 w 9448800"/>
                <a:gd name="connsiteY1" fmla="*/ 0 h 319723"/>
                <a:gd name="connsiteX2" fmla="*/ 9448800 w 9448800"/>
                <a:gd name="connsiteY2" fmla="*/ 185057 h 319723"/>
                <a:gd name="connsiteX3" fmla="*/ 9448800 w 9448800"/>
                <a:gd name="connsiteY3" fmla="*/ 319723 h 319723"/>
                <a:gd name="connsiteX4" fmla="*/ 0 w 9448800"/>
                <a:gd name="connsiteY4" fmla="*/ 319723 h 319723"/>
                <a:gd name="connsiteX5" fmla="*/ 0 w 9448800"/>
                <a:gd name="connsiteY5" fmla="*/ 185057 h 319723"/>
                <a:gd name="connsiteX0" fmla="*/ 0 w 9448800"/>
                <a:gd name="connsiteY0" fmla="*/ 185057 h 319723"/>
                <a:gd name="connsiteX1" fmla="*/ 3167742 w 9448800"/>
                <a:gd name="connsiteY1" fmla="*/ 0 h 319723"/>
                <a:gd name="connsiteX2" fmla="*/ 9448800 w 9448800"/>
                <a:gd name="connsiteY2" fmla="*/ 185057 h 319723"/>
                <a:gd name="connsiteX3" fmla="*/ 9448800 w 9448800"/>
                <a:gd name="connsiteY3" fmla="*/ 319723 h 319723"/>
                <a:gd name="connsiteX4" fmla="*/ 0 w 9448800"/>
                <a:gd name="connsiteY4" fmla="*/ 319723 h 319723"/>
                <a:gd name="connsiteX5" fmla="*/ 0 w 9448800"/>
                <a:gd name="connsiteY5" fmla="*/ 185057 h 319723"/>
                <a:gd name="connsiteX0" fmla="*/ 0 w 9448800"/>
                <a:gd name="connsiteY0" fmla="*/ 187156 h 321822"/>
                <a:gd name="connsiteX1" fmla="*/ 3167742 w 9448800"/>
                <a:gd name="connsiteY1" fmla="*/ 2099 h 321822"/>
                <a:gd name="connsiteX2" fmla="*/ 9448800 w 9448800"/>
                <a:gd name="connsiteY2" fmla="*/ 187156 h 321822"/>
                <a:gd name="connsiteX3" fmla="*/ 9448800 w 9448800"/>
                <a:gd name="connsiteY3" fmla="*/ 321822 h 321822"/>
                <a:gd name="connsiteX4" fmla="*/ 0 w 9448800"/>
                <a:gd name="connsiteY4" fmla="*/ 321822 h 321822"/>
                <a:gd name="connsiteX5" fmla="*/ 0 w 9448800"/>
                <a:gd name="connsiteY5" fmla="*/ 187156 h 321822"/>
                <a:gd name="connsiteX0" fmla="*/ 0 w 9448800"/>
                <a:gd name="connsiteY0" fmla="*/ 154995 h 289661"/>
                <a:gd name="connsiteX1" fmla="*/ 3178627 w 9448800"/>
                <a:gd name="connsiteY1" fmla="*/ 2595 h 289661"/>
                <a:gd name="connsiteX2" fmla="*/ 9448800 w 9448800"/>
                <a:gd name="connsiteY2" fmla="*/ 154995 h 289661"/>
                <a:gd name="connsiteX3" fmla="*/ 9448800 w 9448800"/>
                <a:gd name="connsiteY3" fmla="*/ 289661 h 289661"/>
                <a:gd name="connsiteX4" fmla="*/ 0 w 9448800"/>
                <a:gd name="connsiteY4" fmla="*/ 289661 h 289661"/>
                <a:gd name="connsiteX5" fmla="*/ 0 w 9448800"/>
                <a:gd name="connsiteY5" fmla="*/ 154995 h 289661"/>
                <a:gd name="connsiteX0" fmla="*/ 0 w 9448800"/>
                <a:gd name="connsiteY0" fmla="*/ 154995 h 289661"/>
                <a:gd name="connsiteX1" fmla="*/ 3178627 w 9448800"/>
                <a:gd name="connsiteY1" fmla="*/ 2595 h 289661"/>
                <a:gd name="connsiteX2" fmla="*/ 9448800 w 9448800"/>
                <a:gd name="connsiteY2" fmla="*/ 154995 h 289661"/>
                <a:gd name="connsiteX3" fmla="*/ 9448800 w 9448800"/>
                <a:gd name="connsiteY3" fmla="*/ 289661 h 289661"/>
                <a:gd name="connsiteX4" fmla="*/ 3809999 w 9448800"/>
                <a:gd name="connsiteY4" fmla="*/ 283029 h 289661"/>
                <a:gd name="connsiteX5" fmla="*/ 0 w 9448800"/>
                <a:gd name="connsiteY5" fmla="*/ 289661 h 289661"/>
                <a:gd name="connsiteX6" fmla="*/ 0 w 9448800"/>
                <a:gd name="connsiteY6" fmla="*/ 154995 h 289661"/>
                <a:gd name="connsiteX0" fmla="*/ 0 w 9448800"/>
                <a:gd name="connsiteY0" fmla="*/ 154995 h 289661"/>
                <a:gd name="connsiteX1" fmla="*/ 3178627 w 9448800"/>
                <a:gd name="connsiteY1" fmla="*/ 2595 h 289661"/>
                <a:gd name="connsiteX2" fmla="*/ 9448800 w 9448800"/>
                <a:gd name="connsiteY2" fmla="*/ 154995 h 289661"/>
                <a:gd name="connsiteX3" fmla="*/ 9448800 w 9448800"/>
                <a:gd name="connsiteY3" fmla="*/ 289661 h 289661"/>
                <a:gd name="connsiteX4" fmla="*/ 3809999 w 9448800"/>
                <a:gd name="connsiteY4" fmla="*/ 163286 h 289661"/>
                <a:gd name="connsiteX5" fmla="*/ 0 w 9448800"/>
                <a:gd name="connsiteY5" fmla="*/ 289661 h 289661"/>
                <a:gd name="connsiteX6" fmla="*/ 0 w 9448800"/>
                <a:gd name="connsiteY6" fmla="*/ 154995 h 289661"/>
                <a:gd name="connsiteX0" fmla="*/ 0 w 9448800"/>
                <a:gd name="connsiteY0" fmla="*/ 154995 h 289672"/>
                <a:gd name="connsiteX1" fmla="*/ 3178627 w 9448800"/>
                <a:gd name="connsiteY1" fmla="*/ 2595 h 289672"/>
                <a:gd name="connsiteX2" fmla="*/ 9448800 w 9448800"/>
                <a:gd name="connsiteY2" fmla="*/ 154995 h 289672"/>
                <a:gd name="connsiteX3" fmla="*/ 9448800 w 9448800"/>
                <a:gd name="connsiteY3" fmla="*/ 289661 h 289672"/>
                <a:gd name="connsiteX4" fmla="*/ 3809999 w 9448800"/>
                <a:gd name="connsiteY4" fmla="*/ 163286 h 289672"/>
                <a:gd name="connsiteX5" fmla="*/ 0 w 9448800"/>
                <a:gd name="connsiteY5" fmla="*/ 289661 h 289672"/>
                <a:gd name="connsiteX6" fmla="*/ 0 w 9448800"/>
                <a:gd name="connsiteY6" fmla="*/ 154995 h 289672"/>
                <a:gd name="connsiteX0" fmla="*/ 0 w 9448800"/>
                <a:gd name="connsiteY0" fmla="*/ 154995 h 289669"/>
                <a:gd name="connsiteX1" fmla="*/ 3178627 w 9448800"/>
                <a:gd name="connsiteY1" fmla="*/ 2595 h 289669"/>
                <a:gd name="connsiteX2" fmla="*/ 9448800 w 9448800"/>
                <a:gd name="connsiteY2" fmla="*/ 154995 h 289669"/>
                <a:gd name="connsiteX3" fmla="*/ 9448800 w 9448800"/>
                <a:gd name="connsiteY3" fmla="*/ 289661 h 289669"/>
                <a:gd name="connsiteX4" fmla="*/ 3809999 w 9448800"/>
                <a:gd name="connsiteY4" fmla="*/ 130629 h 289669"/>
                <a:gd name="connsiteX5" fmla="*/ 0 w 9448800"/>
                <a:gd name="connsiteY5" fmla="*/ 289661 h 289669"/>
                <a:gd name="connsiteX6" fmla="*/ 0 w 9448800"/>
                <a:gd name="connsiteY6" fmla="*/ 154995 h 289669"/>
                <a:gd name="connsiteX0" fmla="*/ 0 w 9448800"/>
                <a:gd name="connsiteY0" fmla="*/ 154995 h 289669"/>
                <a:gd name="connsiteX1" fmla="*/ 3178627 w 9448800"/>
                <a:gd name="connsiteY1" fmla="*/ 2595 h 289669"/>
                <a:gd name="connsiteX2" fmla="*/ 9448800 w 9448800"/>
                <a:gd name="connsiteY2" fmla="*/ 154995 h 289669"/>
                <a:gd name="connsiteX3" fmla="*/ 9448800 w 9448800"/>
                <a:gd name="connsiteY3" fmla="*/ 289661 h 289669"/>
                <a:gd name="connsiteX4" fmla="*/ 3809999 w 9448800"/>
                <a:gd name="connsiteY4" fmla="*/ 130629 h 289669"/>
                <a:gd name="connsiteX5" fmla="*/ 0 w 9448800"/>
                <a:gd name="connsiteY5" fmla="*/ 289661 h 289669"/>
                <a:gd name="connsiteX6" fmla="*/ 0 w 9448800"/>
                <a:gd name="connsiteY6" fmla="*/ 154995 h 289669"/>
                <a:gd name="connsiteX0" fmla="*/ 0 w 9448800"/>
                <a:gd name="connsiteY0" fmla="*/ 154995 h 289661"/>
                <a:gd name="connsiteX1" fmla="*/ 3178627 w 9448800"/>
                <a:gd name="connsiteY1" fmla="*/ 2595 h 289661"/>
                <a:gd name="connsiteX2" fmla="*/ 9448800 w 9448800"/>
                <a:gd name="connsiteY2" fmla="*/ 154995 h 289661"/>
                <a:gd name="connsiteX3" fmla="*/ 9448800 w 9448800"/>
                <a:gd name="connsiteY3" fmla="*/ 289661 h 289661"/>
                <a:gd name="connsiteX4" fmla="*/ 3809999 w 9448800"/>
                <a:gd name="connsiteY4" fmla="*/ 130629 h 289661"/>
                <a:gd name="connsiteX5" fmla="*/ 0 w 9448800"/>
                <a:gd name="connsiteY5" fmla="*/ 289661 h 289661"/>
                <a:gd name="connsiteX6" fmla="*/ 0 w 9448800"/>
                <a:gd name="connsiteY6" fmla="*/ 154995 h 289661"/>
                <a:gd name="connsiteX0" fmla="*/ 0 w 9448800"/>
                <a:gd name="connsiteY0" fmla="*/ 154995 h 289661"/>
                <a:gd name="connsiteX1" fmla="*/ 3178627 w 9448800"/>
                <a:gd name="connsiteY1" fmla="*/ 2595 h 289661"/>
                <a:gd name="connsiteX2" fmla="*/ 9448800 w 9448800"/>
                <a:gd name="connsiteY2" fmla="*/ 154995 h 289661"/>
                <a:gd name="connsiteX3" fmla="*/ 9448800 w 9448800"/>
                <a:gd name="connsiteY3" fmla="*/ 289661 h 289661"/>
                <a:gd name="connsiteX4" fmla="*/ 3831771 w 9448800"/>
                <a:gd name="connsiteY4" fmla="*/ 185058 h 289661"/>
                <a:gd name="connsiteX5" fmla="*/ 0 w 9448800"/>
                <a:gd name="connsiteY5" fmla="*/ 289661 h 289661"/>
                <a:gd name="connsiteX6" fmla="*/ 0 w 9448800"/>
                <a:gd name="connsiteY6" fmla="*/ 154995 h 289661"/>
                <a:gd name="connsiteX0" fmla="*/ 0 w 9448800"/>
                <a:gd name="connsiteY0" fmla="*/ 76200 h 210866"/>
                <a:gd name="connsiteX1" fmla="*/ 3189513 w 9448800"/>
                <a:gd name="connsiteY1" fmla="*/ 0 h 210866"/>
                <a:gd name="connsiteX2" fmla="*/ 9448800 w 9448800"/>
                <a:gd name="connsiteY2" fmla="*/ 76200 h 210866"/>
                <a:gd name="connsiteX3" fmla="*/ 9448800 w 9448800"/>
                <a:gd name="connsiteY3" fmla="*/ 210866 h 210866"/>
                <a:gd name="connsiteX4" fmla="*/ 3831771 w 9448800"/>
                <a:gd name="connsiteY4" fmla="*/ 106263 h 210866"/>
                <a:gd name="connsiteX5" fmla="*/ 0 w 9448800"/>
                <a:gd name="connsiteY5" fmla="*/ 210866 h 210866"/>
                <a:gd name="connsiteX6" fmla="*/ 0 w 9448800"/>
                <a:gd name="connsiteY6" fmla="*/ 76200 h 210866"/>
                <a:gd name="connsiteX0" fmla="*/ 0 w 9448800"/>
                <a:gd name="connsiteY0" fmla="*/ 119743 h 254409"/>
                <a:gd name="connsiteX1" fmla="*/ 3189513 w 9448800"/>
                <a:gd name="connsiteY1" fmla="*/ 0 h 254409"/>
                <a:gd name="connsiteX2" fmla="*/ 9448800 w 9448800"/>
                <a:gd name="connsiteY2" fmla="*/ 119743 h 254409"/>
                <a:gd name="connsiteX3" fmla="*/ 9448800 w 9448800"/>
                <a:gd name="connsiteY3" fmla="*/ 254409 h 254409"/>
                <a:gd name="connsiteX4" fmla="*/ 3831771 w 9448800"/>
                <a:gd name="connsiteY4" fmla="*/ 149806 h 254409"/>
                <a:gd name="connsiteX5" fmla="*/ 0 w 9448800"/>
                <a:gd name="connsiteY5" fmla="*/ 254409 h 254409"/>
                <a:gd name="connsiteX6" fmla="*/ 0 w 9448800"/>
                <a:gd name="connsiteY6" fmla="*/ 119743 h 254409"/>
                <a:gd name="connsiteX0" fmla="*/ 0 w 9448800"/>
                <a:gd name="connsiteY0" fmla="*/ 696686 h 831352"/>
                <a:gd name="connsiteX1" fmla="*/ 3189513 w 9448800"/>
                <a:gd name="connsiteY1" fmla="*/ 576943 h 831352"/>
                <a:gd name="connsiteX2" fmla="*/ 9382493 w 9448800"/>
                <a:gd name="connsiteY2" fmla="*/ 0 h 831352"/>
                <a:gd name="connsiteX3" fmla="*/ 9448800 w 9448800"/>
                <a:gd name="connsiteY3" fmla="*/ 831352 h 831352"/>
                <a:gd name="connsiteX4" fmla="*/ 3831771 w 9448800"/>
                <a:gd name="connsiteY4" fmla="*/ 726749 h 831352"/>
                <a:gd name="connsiteX5" fmla="*/ 0 w 9448800"/>
                <a:gd name="connsiteY5" fmla="*/ 831352 h 831352"/>
                <a:gd name="connsiteX6" fmla="*/ 0 w 9448800"/>
                <a:gd name="connsiteY6" fmla="*/ 696686 h 831352"/>
                <a:gd name="connsiteX0" fmla="*/ 0 w 9448800"/>
                <a:gd name="connsiteY0" fmla="*/ 696686 h 831352"/>
                <a:gd name="connsiteX1" fmla="*/ 3189513 w 9448800"/>
                <a:gd name="connsiteY1" fmla="*/ 576943 h 831352"/>
                <a:gd name="connsiteX2" fmla="*/ 9382493 w 9448800"/>
                <a:gd name="connsiteY2" fmla="*/ 0 h 831352"/>
                <a:gd name="connsiteX3" fmla="*/ 9448800 w 9448800"/>
                <a:gd name="connsiteY3" fmla="*/ 831352 h 831352"/>
                <a:gd name="connsiteX4" fmla="*/ 3831771 w 9448800"/>
                <a:gd name="connsiteY4" fmla="*/ 726749 h 831352"/>
                <a:gd name="connsiteX5" fmla="*/ 0 w 9448800"/>
                <a:gd name="connsiteY5" fmla="*/ 831352 h 831352"/>
                <a:gd name="connsiteX6" fmla="*/ 0 w 9448800"/>
                <a:gd name="connsiteY6" fmla="*/ 696686 h 831352"/>
                <a:gd name="connsiteX0" fmla="*/ 0 w 9382493"/>
                <a:gd name="connsiteY0" fmla="*/ 696686 h 831352"/>
                <a:gd name="connsiteX1" fmla="*/ 3189513 w 9382493"/>
                <a:gd name="connsiteY1" fmla="*/ 576943 h 831352"/>
                <a:gd name="connsiteX2" fmla="*/ 9382493 w 9382493"/>
                <a:gd name="connsiteY2" fmla="*/ 0 h 831352"/>
                <a:gd name="connsiteX3" fmla="*/ 9382492 w 9382493"/>
                <a:gd name="connsiteY3" fmla="*/ 189095 h 831352"/>
                <a:gd name="connsiteX4" fmla="*/ 3831771 w 9382493"/>
                <a:gd name="connsiteY4" fmla="*/ 726749 h 831352"/>
                <a:gd name="connsiteX5" fmla="*/ 0 w 9382493"/>
                <a:gd name="connsiteY5" fmla="*/ 831352 h 831352"/>
                <a:gd name="connsiteX6" fmla="*/ 0 w 9382493"/>
                <a:gd name="connsiteY6" fmla="*/ 696686 h 831352"/>
                <a:gd name="connsiteX0" fmla="*/ 0 w 9382493"/>
                <a:gd name="connsiteY0" fmla="*/ 696686 h 831352"/>
                <a:gd name="connsiteX1" fmla="*/ 3189513 w 9382493"/>
                <a:gd name="connsiteY1" fmla="*/ 576943 h 831352"/>
                <a:gd name="connsiteX2" fmla="*/ 9382493 w 9382493"/>
                <a:gd name="connsiteY2" fmla="*/ 0 h 831352"/>
                <a:gd name="connsiteX3" fmla="*/ 9382492 w 9382493"/>
                <a:gd name="connsiteY3" fmla="*/ 189095 h 831352"/>
                <a:gd name="connsiteX4" fmla="*/ 3831771 w 9382493"/>
                <a:gd name="connsiteY4" fmla="*/ 726749 h 831352"/>
                <a:gd name="connsiteX5" fmla="*/ 0 w 9382493"/>
                <a:gd name="connsiteY5" fmla="*/ 831352 h 831352"/>
                <a:gd name="connsiteX6" fmla="*/ 0 w 9382493"/>
                <a:gd name="connsiteY6" fmla="*/ 696686 h 831352"/>
                <a:gd name="connsiteX0" fmla="*/ 0 w 9382493"/>
                <a:gd name="connsiteY0" fmla="*/ 696686 h 831352"/>
                <a:gd name="connsiteX1" fmla="*/ 3189513 w 9382493"/>
                <a:gd name="connsiteY1" fmla="*/ 576943 h 831352"/>
                <a:gd name="connsiteX2" fmla="*/ 9382493 w 9382493"/>
                <a:gd name="connsiteY2" fmla="*/ 0 h 831352"/>
                <a:gd name="connsiteX3" fmla="*/ 9382492 w 9382493"/>
                <a:gd name="connsiteY3" fmla="*/ 189095 h 831352"/>
                <a:gd name="connsiteX4" fmla="*/ 3831771 w 9382493"/>
                <a:gd name="connsiteY4" fmla="*/ 726749 h 831352"/>
                <a:gd name="connsiteX5" fmla="*/ 0 w 9382493"/>
                <a:gd name="connsiteY5" fmla="*/ 831352 h 831352"/>
                <a:gd name="connsiteX6" fmla="*/ 0 w 9382493"/>
                <a:gd name="connsiteY6" fmla="*/ 696686 h 831352"/>
                <a:gd name="connsiteX0" fmla="*/ 0 w 9415647"/>
                <a:gd name="connsiteY0" fmla="*/ 772886 h 907552"/>
                <a:gd name="connsiteX1" fmla="*/ 3189513 w 9415647"/>
                <a:gd name="connsiteY1" fmla="*/ 653143 h 907552"/>
                <a:gd name="connsiteX2" fmla="*/ 9415647 w 9415647"/>
                <a:gd name="connsiteY2" fmla="*/ 0 h 907552"/>
                <a:gd name="connsiteX3" fmla="*/ 9382492 w 9415647"/>
                <a:gd name="connsiteY3" fmla="*/ 265295 h 907552"/>
                <a:gd name="connsiteX4" fmla="*/ 3831771 w 9415647"/>
                <a:gd name="connsiteY4" fmla="*/ 802949 h 907552"/>
                <a:gd name="connsiteX5" fmla="*/ 0 w 9415647"/>
                <a:gd name="connsiteY5" fmla="*/ 907552 h 907552"/>
                <a:gd name="connsiteX6" fmla="*/ 0 w 9415647"/>
                <a:gd name="connsiteY6" fmla="*/ 772886 h 907552"/>
                <a:gd name="connsiteX0" fmla="*/ 0 w 9426698"/>
                <a:gd name="connsiteY0" fmla="*/ 772886 h 907552"/>
                <a:gd name="connsiteX1" fmla="*/ 3189513 w 9426698"/>
                <a:gd name="connsiteY1" fmla="*/ 653143 h 907552"/>
                <a:gd name="connsiteX2" fmla="*/ 9415647 w 9426698"/>
                <a:gd name="connsiteY2" fmla="*/ 0 h 907552"/>
                <a:gd name="connsiteX3" fmla="*/ 9426698 w 9426698"/>
                <a:gd name="connsiteY3" fmla="*/ 178210 h 907552"/>
                <a:gd name="connsiteX4" fmla="*/ 3831771 w 9426698"/>
                <a:gd name="connsiteY4" fmla="*/ 802949 h 907552"/>
                <a:gd name="connsiteX5" fmla="*/ 0 w 9426698"/>
                <a:gd name="connsiteY5" fmla="*/ 907552 h 907552"/>
                <a:gd name="connsiteX6" fmla="*/ 0 w 9426698"/>
                <a:gd name="connsiteY6" fmla="*/ 772886 h 907552"/>
                <a:gd name="connsiteX0" fmla="*/ 0 w 9426698"/>
                <a:gd name="connsiteY0" fmla="*/ 772886 h 907552"/>
                <a:gd name="connsiteX1" fmla="*/ 3189513 w 9426698"/>
                <a:gd name="connsiteY1" fmla="*/ 653143 h 907552"/>
                <a:gd name="connsiteX2" fmla="*/ 9415647 w 9426698"/>
                <a:gd name="connsiteY2" fmla="*/ 0 h 907552"/>
                <a:gd name="connsiteX3" fmla="*/ 9426698 w 9426698"/>
                <a:gd name="connsiteY3" fmla="*/ 178210 h 907552"/>
                <a:gd name="connsiteX4" fmla="*/ 3831771 w 9426698"/>
                <a:gd name="connsiteY4" fmla="*/ 802949 h 907552"/>
                <a:gd name="connsiteX5" fmla="*/ 0 w 9426698"/>
                <a:gd name="connsiteY5" fmla="*/ 907552 h 907552"/>
                <a:gd name="connsiteX6" fmla="*/ 0 w 9426698"/>
                <a:gd name="connsiteY6" fmla="*/ 772886 h 907552"/>
                <a:gd name="connsiteX0" fmla="*/ 0 w 9426698"/>
                <a:gd name="connsiteY0" fmla="*/ 772886 h 957531"/>
                <a:gd name="connsiteX1" fmla="*/ 3189513 w 9426698"/>
                <a:gd name="connsiteY1" fmla="*/ 653143 h 957531"/>
                <a:gd name="connsiteX2" fmla="*/ 9415647 w 9426698"/>
                <a:gd name="connsiteY2" fmla="*/ 0 h 957531"/>
                <a:gd name="connsiteX3" fmla="*/ 9426698 w 9426698"/>
                <a:gd name="connsiteY3" fmla="*/ 178210 h 957531"/>
                <a:gd name="connsiteX4" fmla="*/ 3842823 w 9426698"/>
                <a:gd name="connsiteY4" fmla="*/ 922692 h 957531"/>
                <a:gd name="connsiteX5" fmla="*/ 0 w 9426698"/>
                <a:gd name="connsiteY5" fmla="*/ 907552 h 957531"/>
                <a:gd name="connsiteX6" fmla="*/ 0 w 9426698"/>
                <a:gd name="connsiteY6" fmla="*/ 772886 h 957531"/>
                <a:gd name="connsiteX0" fmla="*/ 0 w 9426698"/>
                <a:gd name="connsiteY0" fmla="*/ 772886 h 923543"/>
                <a:gd name="connsiteX1" fmla="*/ 3189513 w 9426698"/>
                <a:gd name="connsiteY1" fmla="*/ 653143 h 923543"/>
                <a:gd name="connsiteX2" fmla="*/ 9415647 w 9426698"/>
                <a:gd name="connsiteY2" fmla="*/ 0 h 923543"/>
                <a:gd name="connsiteX3" fmla="*/ 9426698 w 9426698"/>
                <a:gd name="connsiteY3" fmla="*/ 178210 h 923543"/>
                <a:gd name="connsiteX4" fmla="*/ 3842823 w 9426698"/>
                <a:gd name="connsiteY4" fmla="*/ 922692 h 923543"/>
                <a:gd name="connsiteX5" fmla="*/ 0 w 9426698"/>
                <a:gd name="connsiteY5" fmla="*/ 907552 h 923543"/>
                <a:gd name="connsiteX6" fmla="*/ 0 w 9426698"/>
                <a:gd name="connsiteY6" fmla="*/ 772886 h 923543"/>
                <a:gd name="connsiteX0" fmla="*/ 0 w 9426698"/>
                <a:gd name="connsiteY0" fmla="*/ 772886 h 923543"/>
                <a:gd name="connsiteX1" fmla="*/ 3189513 w 9426698"/>
                <a:gd name="connsiteY1" fmla="*/ 685800 h 923543"/>
                <a:gd name="connsiteX2" fmla="*/ 9415647 w 9426698"/>
                <a:gd name="connsiteY2" fmla="*/ 0 h 923543"/>
                <a:gd name="connsiteX3" fmla="*/ 9426698 w 9426698"/>
                <a:gd name="connsiteY3" fmla="*/ 178210 h 923543"/>
                <a:gd name="connsiteX4" fmla="*/ 3842823 w 9426698"/>
                <a:gd name="connsiteY4" fmla="*/ 922692 h 923543"/>
                <a:gd name="connsiteX5" fmla="*/ 0 w 9426698"/>
                <a:gd name="connsiteY5" fmla="*/ 907552 h 923543"/>
                <a:gd name="connsiteX6" fmla="*/ 0 w 9426698"/>
                <a:gd name="connsiteY6" fmla="*/ 772886 h 923543"/>
                <a:gd name="connsiteX0" fmla="*/ 0 w 9426698"/>
                <a:gd name="connsiteY0" fmla="*/ 772886 h 923543"/>
                <a:gd name="connsiteX1" fmla="*/ 3277924 w 9426698"/>
                <a:gd name="connsiteY1" fmla="*/ 707572 h 923543"/>
                <a:gd name="connsiteX2" fmla="*/ 9415647 w 9426698"/>
                <a:gd name="connsiteY2" fmla="*/ 0 h 923543"/>
                <a:gd name="connsiteX3" fmla="*/ 9426698 w 9426698"/>
                <a:gd name="connsiteY3" fmla="*/ 178210 h 923543"/>
                <a:gd name="connsiteX4" fmla="*/ 3842823 w 9426698"/>
                <a:gd name="connsiteY4" fmla="*/ 922692 h 923543"/>
                <a:gd name="connsiteX5" fmla="*/ 0 w 9426698"/>
                <a:gd name="connsiteY5" fmla="*/ 907552 h 923543"/>
                <a:gd name="connsiteX6" fmla="*/ 0 w 9426698"/>
                <a:gd name="connsiteY6" fmla="*/ 772886 h 923543"/>
                <a:gd name="connsiteX0" fmla="*/ 0 w 9426698"/>
                <a:gd name="connsiteY0" fmla="*/ 772886 h 923543"/>
                <a:gd name="connsiteX1" fmla="*/ 3277924 w 9426698"/>
                <a:gd name="connsiteY1" fmla="*/ 707572 h 923543"/>
                <a:gd name="connsiteX2" fmla="*/ 9415647 w 9426698"/>
                <a:gd name="connsiteY2" fmla="*/ 0 h 923543"/>
                <a:gd name="connsiteX3" fmla="*/ 9426698 w 9426698"/>
                <a:gd name="connsiteY3" fmla="*/ 178210 h 923543"/>
                <a:gd name="connsiteX4" fmla="*/ 3842823 w 9426698"/>
                <a:gd name="connsiteY4" fmla="*/ 922692 h 923543"/>
                <a:gd name="connsiteX5" fmla="*/ 0 w 9426698"/>
                <a:gd name="connsiteY5" fmla="*/ 907552 h 923543"/>
                <a:gd name="connsiteX6" fmla="*/ 0 w 9426698"/>
                <a:gd name="connsiteY6" fmla="*/ 772886 h 923543"/>
                <a:gd name="connsiteX0" fmla="*/ 0 w 9426698"/>
                <a:gd name="connsiteY0" fmla="*/ 772886 h 923543"/>
                <a:gd name="connsiteX1" fmla="*/ 3288975 w 9426698"/>
                <a:gd name="connsiteY1" fmla="*/ 783772 h 923543"/>
                <a:gd name="connsiteX2" fmla="*/ 9415647 w 9426698"/>
                <a:gd name="connsiteY2" fmla="*/ 0 h 923543"/>
                <a:gd name="connsiteX3" fmla="*/ 9426698 w 9426698"/>
                <a:gd name="connsiteY3" fmla="*/ 178210 h 923543"/>
                <a:gd name="connsiteX4" fmla="*/ 3842823 w 9426698"/>
                <a:gd name="connsiteY4" fmla="*/ 922692 h 923543"/>
                <a:gd name="connsiteX5" fmla="*/ 0 w 9426698"/>
                <a:gd name="connsiteY5" fmla="*/ 907552 h 923543"/>
                <a:gd name="connsiteX6" fmla="*/ 0 w 9426698"/>
                <a:gd name="connsiteY6" fmla="*/ 772886 h 923543"/>
                <a:gd name="connsiteX0" fmla="*/ 0 w 9426698"/>
                <a:gd name="connsiteY0" fmla="*/ 783772 h 934429"/>
                <a:gd name="connsiteX1" fmla="*/ 3288975 w 9426698"/>
                <a:gd name="connsiteY1" fmla="*/ 794658 h 934429"/>
                <a:gd name="connsiteX2" fmla="*/ 9415646 w 9426698"/>
                <a:gd name="connsiteY2" fmla="*/ 0 h 934429"/>
                <a:gd name="connsiteX3" fmla="*/ 9426698 w 9426698"/>
                <a:gd name="connsiteY3" fmla="*/ 189096 h 934429"/>
                <a:gd name="connsiteX4" fmla="*/ 3842823 w 9426698"/>
                <a:gd name="connsiteY4" fmla="*/ 933578 h 934429"/>
                <a:gd name="connsiteX5" fmla="*/ 0 w 9426698"/>
                <a:gd name="connsiteY5" fmla="*/ 918438 h 934429"/>
                <a:gd name="connsiteX6" fmla="*/ 0 w 9426698"/>
                <a:gd name="connsiteY6" fmla="*/ 783772 h 934429"/>
                <a:gd name="connsiteX0" fmla="*/ 0 w 9426698"/>
                <a:gd name="connsiteY0" fmla="*/ 783772 h 934429"/>
                <a:gd name="connsiteX1" fmla="*/ 3288975 w 9426698"/>
                <a:gd name="connsiteY1" fmla="*/ 794658 h 934429"/>
                <a:gd name="connsiteX2" fmla="*/ 9415646 w 9426698"/>
                <a:gd name="connsiteY2" fmla="*/ 0 h 934429"/>
                <a:gd name="connsiteX3" fmla="*/ 9426698 w 9426698"/>
                <a:gd name="connsiteY3" fmla="*/ 189096 h 934429"/>
                <a:gd name="connsiteX4" fmla="*/ 3842823 w 9426698"/>
                <a:gd name="connsiteY4" fmla="*/ 933578 h 934429"/>
                <a:gd name="connsiteX5" fmla="*/ 0 w 9426698"/>
                <a:gd name="connsiteY5" fmla="*/ 918438 h 934429"/>
                <a:gd name="connsiteX6" fmla="*/ 0 w 9426698"/>
                <a:gd name="connsiteY6" fmla="*/ 783772 h 934429"/>
                <a:gd name="connsiteX0" fmla="*/ 11051 w 9437749"/>
                <a:gd name="connsiteY0" fmla="*/ 783772 h 994638"/>
                <a:gd name="connsiteX1" fmla="*/ 3300026 w 9437749"/>
                <a:gd name="connsiteY1" fmla="*/ 794658 h 994638"/>
                <a:gd name="connsiteX2" fmla="*/ 9426697 w 9437749"/>
                <a:gd name="connsiteY2" fmla="*/ 0 h 994638"/>
                <a:gd name="connsiteX3" fmla="*/ 9437749 w 9437749"/>
                <a:gd name="connsiteY3" fmla="*/ 189096 h 994638"/>
                <a:gd name="connsiteX4" fmla="*/ 3853874 w 9437749"/>
                <a:gd name="connsiteY4" fmla="*/ 933578 h 994638"/>
                <a:gd name="connsiteX5" fmla="*/ 0 w 9437749"/>
                <a:gd name="connsiteY5" fmla="*/ 994638 h 994638"/>
                <a:gd name="connsiteX6" fmla="*/ 11051 w 9437749"/>
                <a:gd name="connsiteY6" fmla="*/ 783772 h 994638"/>
                <a:gd name="connsiteX0" fmla="*/ 11051 w 9437749"/>
                <a:gd name="connsiteY0" fmla="*/ 783772 h 994638"/>
                <a:gd name="connsiteX1" fmla="*/ 3300026 w 9437749"/>
                <a:gd name="connsiteY1" fmla="*/ 794658 h 994638"/>
                <a:gd name="connsiteX2" fmla="*/ 9426697 w 9437749"/>
                <a:gd name="connsiteY2" fmla="*/ 0 h 994638"/>
                <a:gd name="connsiteX3" fmla="*/ 9437749 w 9437749"/>
                <a:gd name="connsiteY3" fmla="*/ 189096 h 994638"/>
                <a:gd name="connsiteX4" fmla="*/ 3853874 w 9437749"/>
                <a:gd name="connsiteY4" fmla="*/ 933578 h 994638"/>
                <a:gd name="connsiteX5" fmla="*/ 0 w 9437749"/>
                <a:gd name="connsiteY5" fmla="*/ 994638 h 994638"/>
                <a:gd name="connsiteX6" fmla="*/ 11051 w 9437749"/>
                <a:gd name="connsiteY6" fmla="*/ 783772 h 994638"/>
                <a:gd name="connsiteX0" fmla="*/ 0 w 9437750"/>
                <a:gd name="connsiteY0" fmla="*/ 696686 h 994638"/>
                <a:gd name="connsiteX1" fmla="*/ 3300027 w 9437750"/>
                <a:gd name="connsiteY1" fmla="*/ 794658 h 994638"/>
                <a:gd name="connsiteX2" fmla="*/ 9426698 w 9437750"/>
                <a:gd name="connsiteY2" fmla="*/ 0 h 994638"/>
                <a:gd name="connsiteX3" fmla="*/ 9437750 w 9437750"/>
                <a:gd name="connsiteY3" fmla="*/ 189096 h 994638"/>
                <a:gd name="connsiteX4" fmla="*/ 3853875 w 9437750"/>
                <a:gd name="connsiteY4" fmla="*/ 933578 h 994638"/>
                <a:gd name="connsiteX5" fmla="*/ 1 w 9437750"/>
                <a:gd name="connsiteY5" fmla="*/ 994638 h 994638"/>
                <a:gd name="connsiteX6" fmla="*/ 0 w 9437750"/>
                <a:gd name="connsiteY6" fmla="*/ 696686 h 994638"/>
                <a:gd name="connsiteX0" fmla="*/ 0 w 9437750"/>
                <a:gd name="connsiteY0" fmla="*/ 696686 h 982403"/>
                <a:gd name="connsiteX1" fmla="*/ 3300027 w 9437750"/>
                <a:gd name="connsiteY1" fmla="*/ 794658 h 982403"/>
                <a:gd name="connsiteX2" fmla="*/ 9426698 w 9437750"/>
                <a:gd name="connsiteY2" fmla="*/ 0 h 982403"/>
                <a:gd name="connsiteX3" fmla="*/ 9437750 w 9437750"/>
                <a:gd name="connsiteY3" fmla="*/ 189096 h 982403"/>
                <a:gd name="connsiteX4" fmla="*/ 3853875 w 9437750"/>
                <a:gd name="connsiteY4" fmla="*/ 933578 h 982403"/>
                <a:gd name="connsiteX5" fmla="*/ 1 w 9437750"/>
                <a:gd name="connsiteY5" fmla="*/ 907553 h 982403"/>
                <a:gd name="connsiteX6" fmla="*/ 0 w 9437750"/>
                <a:gd name="connsiteY6" fmla="*/ 696686 h 982403"/>
                <a:gd name="connsiteX0" fmla="*/ 0 w 9437750"/>
                <a:gd name="connsiteY0" fmla="*/ 696686 h 982403"/>
                <a:gd name="connsiteX1" fmla="*/ 3300027 w 9437750"/>
                <a:gd name="connsiteY1" fmla="*/ 794658 h 982403"/>
                <a:gd name="connsiteX2" fmla="*/ 9426698 w 9437750"/>
                <a:gd name="connsiteY2" fmla="*/ 0 h 982403"/>
                <a:gd name="connsiteX3" fmla="*/ 9437750 w 9437750"/>
                <a:gd name="connsiteY3" fmla="*/ 189096 h 982403"/>
                <a:gd name="connsiteX4" fmla="*/ 3853875 w 9437750"/>
                <a:gd name="connsiteY4" fmla="*/ 933578 h 982403"/>
                <a:gd name="connsiteX5" fmla="*/ 1 w 9437750"/>
                <a:gd name="connsiteY5" fmla="*/ 907553 h 982403"/>
                <a:gd name="connsiteX6" fmla="*/ 0 w 9437750"/>
                <a:gd name="connsiteY6" fmla="*/ 696686 h 982403"/>
                <a:gd name="connsiteX0" fmla="*/ 0 w 9437750"/>
                <a:gd name="connsiteY0" fmla="*/ 696686 h 943288"/>
                <a:gd name="connsiteX1" fmla="*/ 3300027 w 9437750"/>
                <a:gd name="connsiteY1" fmla="*/ 794658 h 943288"/>
                <a:gd name="connsiteX2" fmla="*/ 9426698 w 9437750"/>
                <a:gd name="connsiteY2" fmla="*/ 0 h 943288"/>
                <a:gd name="connsiteX3" fmla="*/ 9437750 w 9437750"/>
                <a:gd name="connsiteY3" fmla="*/ 189096 h 943288"/>
                <a:gd name="connsiteX4" fmla="*/ 3853875 w 9437750"/>
                <a:gd name="connsiteY4" fmla="*/ 933578 h 943288"/>
                <a:gd name="connsiteX5" fmla="*/ 1 w 9437750"/>
                <a:gd name="connsiteY5" fmla="*/ 907553 h 943288"/>
                <a:gd name="connsiteX6" fmla="*/ 0 w 9437750"/>
                <a:gd name="connsiteY6" fmla="*/ 696686 h 943288"/>
                <a:gd name="connsiteX0" fmla="*/ 0 w 9437750"/>
                <a:gd name="connsiteY0" fmla="*/ 696686 h 943288"/>
                <a:gd name="connsiteX1" fmla="*/ 3775230 w 9437750"/>
                <a:gd name="connsiteY1" fmla="*/ 794658 h 943288"/>
                <a:gd name="connsiteX2" fmla="*/ 9426698 w 9437750"/>
                <a:gd name="connsiteY2" fmla="*/ 0 h 943288"/>
                <a:gd name="connsiteX3" fmla="*/ 9437750 w 9437750"/>
                <a:gd name="connsiteY3" fmla="*/ 189096 h 943288"/>
                <a:gd name="connsiteX4" fmla="*/ 3853875 w 9437750"/>
                <a:gd name="connsiteY4" fmla="*/ 933578 h 943288"/>
                <a:gd name="connsiteX5" fmla="*/ 1 w 9437750"/>
                <a:gd name="connsiteY5" fmla="*/ 907553 h 943288"/>
                <a:gd name="connsiteX6" fmla="*/ 0 w 9437750"/>
                <a:gd name="connsiteY6" fmla="*/ 696686 h 943288"/>
                <a:gd name="connsiteX0" fmla="*/ 0 w 9437750"/>
                <a:gd name="connsiteY0" fmla="*/ 696686 h 943288"/>
                <a:gd name="connsiteX1" fmla="*/ 3775230 w 9437750"/>
                <a:gd name="connsiteY1" fmla="*/ 794658 h 943288"/>
                <a:gd name="connsiteX2" fmla="*/ 9426698 w 9437750"/>
                <a:gd name="connsiteY2" fmla="*/ 0 h 943288"/>
                <a:gd name="connsiteX3" fmla="*/ 9437750 w 9437750"/>
                <a:gd name="connsiteY3" fmla="*/ 189096 h 943288"/>
                <a:gd name="connsiteX4" fmla="*/ 3853875 w 9437750"/>
                <a:gd name="connsiteY4" fmla="*/ 933578 h 943288"/>
                <a:gd name="connsiteX5" fmla="*/ 1 w 9437750"/>
                <a:gd name="connsiteY5" fmla="*/ 907553 h 943288"/>
                <a:gd name="connsiteX6" fmla="*/ 0 w 9437750"/>
                <a:gd name="connsiteY6" fmla="*/ 696686 h 943288"/>
                <a:gd name="connsiteX0" fmla="*/ 0 w 9426698"/>
                <a:gd name="connsiteY0" fmla="*/ 696686 h 1190837"/>
                <a:gd name="connsiteX1" fmla="*/ 3775230 w 9426698"/>
                <a:gd name="connsiteY1" fmla="*/ 794658 h 1190837"/>
                <a:gd name="connsiteX2" fmla="*/ 9426698 w 9426698"/>
                <a:gd name="connsiteY2" fmla="*/ 0 h 1190837"/>
                <a:gd name="connsiteX3" fmla="*/ 9415908 w 9426698"/>
                <a:gd name="connsiteY3" fmla="*/ 995920 h 1190837"/>
                <a:gd name="connsiteX4" fmla="*/ 3853875 w 9426698"/>
                <a:gd name="connsiteY4" fmla="*/ 933578 h 1190837"/>
                <a:gd name="connsiteX5" fmla="*/ 1 w 9426698"/>
                <a:gd name="connsiteY5" fmla="*/ 907553 h 1190837"/>
                <a:gd name="connsiteX6" fmla="*/ 0 w 9426698"/>
                <a:gd name="connsiteY6" fmla="*/ 696686 h 1190837"/>
                <a:gd name="connsiteX0" fmla="*/ 0 w 9426698"/>
                <a:gd name="connsiteY0" fmla="*/ 0 h 494151"/>
                <a:gd name="connsiteX1" fmla="*/ 3775230 w 9426698"/>
                <a:gd name="connsiteY1" fmla="*/ 97972 h 494151"/>
                <a:gd name="connsiteX2" fmla="*/ 9426698 w 9426698"/>
                <a:gd name="connsiteY2" fmla="*/ 2561 h 494151"/>
                <a:gd name="connsiteX3" fmla="*/ 9415908 w 9426698"/>
                <a:gd name="connsiteY3" fmla="*/ 299234 h 494151"/>
                <a:gd name="connsiteX4" fmla="*/ 3853875 w 9426698"/>
                <a:gd name="connsiteY4" fmla="*/ 236892 h 494151"/>
                <a:gd name="connsiteX5" fmla="*/ 1 w 9426698"/>
                <a:gd name="connsiteY5" fmla="*/ 210867 h 494151"/>
                <a:gd name="connsiteX6" fmla="*/ 0 w 9426698"/>
                <a:gd name="connsiteY6" fmla="*/ 0 h 494151"/>
                <a:gd name="connsiteX0" fmla="*/ 0 w 9437751"/>
                <a:gd name="connsiteY0" fmla="*/ 0 h 440099"/>
                <a:gd name="connsiteX1" fmla="*/ 3775230 w 9437751"/>
                <a:gd name="connsiteY1" fmla="*/ 97972 h 440099"/>
                <a:gd name="connsiteX2" fmla="*/ 9426698 w 9437751"/>
                <a:gd name="connsiteY2" fmla="*/ 2561 h 440099"/>
                <a:gd name="connsiteX3" fmla="*/ 9437751 w 9437751"/>
                <a:gd name="connsiteY3" fmla="*/ 223931 h 440099"/>
                <a:gd name="connsiteX4" fmla="*/ 3853875 w 9437751"/>
                <a:gd name="connsiteY4" fmla="*/ 236892 h 440099"/>
                <a:gd name="connsiteX5" fmla="*/ 1 w 9437751"/>
                <a:gd name="connsiteY5" fmla="*/ 210867 h 440099"/>
                <a:gd name="connsiteX6" fmla="*/ 0 w 9437751"/>
                <a:gd name="connsiteY6" fmla="*/ 0 h 440099"/>
                <a:gd name="connsiteX0" fmla="*/ 27474 w 9465225"/>
                <a:gd name="connsiteY0" fmla="*/ 0 h 440099"/>
                <a:gd name="connsiteX1" fmla="*/ 3802704 w 9465225"/>
                <a:gd name="connsiteY1" fmla="*/ 97972 h 440099"/>
                <a:gd name="connsiteX2" fmla="*/ 9454172 w 9465225"/>
                <a:gd name="connsiteY2" fmla="*/ 2561 h 440099"/>
                <a:gd name="connsiteX3" fmla="*/ 9465225 w 9465225"/>
                <a:gd name="connsiteY3" fmla="*/ 223931 h 440099"/>
                <a:gd name="connsiteX4" fmla="*/ 3881349 w 9465225"/>
                <a:gd name="connsiteY4" fmla="*/ 236892 h 440099"/>
                <a:gd name="connsiteX5" fmla="*/ 0 w 9465225"/>
                <a:gd name="connsiteY5" fmla="*/ 291462 h 440099"/>
                <a:gd name="connsiteX6" fmla="*/ 27474 w 9465225"/>
                <a:gd name="connsiteY6" fmla="*/ 0 h 440099"/>
                <a:gd name="connsiteX0" fmla="*/ 1 w 9465225"/>
                <a:gd name="connsiteY0" fmla="*/ 94150 h 437538"/>
                <a:gd name="connsiteX1" fmla="*/ 3802704 w 9465225"/>
                <a:gd name="connsiteY1" fmla="*/ 95411 h 437538"/>
                <a:gd name="connsiteX2" fmla="*/ 9454172 w 9465225"/>
                <a:gd name="connsiteY2" fmla="*/ 0 h 437538"/>
                <a:gd name="connsiteX3" fmla="*/ 9465225 w 9465225"/>
                <a:gd name="connsiteY3" fmla="*/ 221370 h 437538"/>
                <a:gd name="connsiteX4" fmla="*/ 3881349 w 9465225"/>
                <a:gd name="connsiteY4" fmla="*/ 234331 h 437538"/>
                <a:gd name="connsiteX5" fmla="*/ 0 w 9465225"/>
                <a:gd name="connsiteY5" fmla="*/ 288901 h 437538"/>
                <a:gd name="connsiteX6" fmla="*/ 1 w 9465225"/>
                <a:gd name="connsiteY6" fmla="*/ 94150 h 437538"/>
                <a:gd name="connsiteX0" fmla="*/ 1 w 9465225"/>
                <a:gd name="connsiteY0" fmla="*/ 94150 h 453604"/>
                <a:gd name="connsiteX1" fmla="*/ 3802704 w 9465225"/>
                <a:gd name="connsiteY1" fmla="*/ 95411 h 453604"/>
                <a:gd name="connsiteX2" fmla="*/ 9454172 w 9465225"/>
                <a:gd name="connsiteY2" fmla="*/ 0 h 453604"/>
                <a:gd name="connsiteX3" fmla="*/ 9465225 w 9465225"/>
                <a:gd name="connsiteY3" fmla="*/ 221370 h 453604"/>
                <a:gd name="connsiteX4" fmla="*/ 3881349 w 9465225"/>
                <a:gd name="connsiteY4" fmla="*/ 282686 h 453604"/>
                <a:gd name="connsiteX5" fmla="*/ 0 w 9465225"/>
                <a:gd name="connsiteY5" fmla="*/ 288901 h 453604"/>
                <a:gd name="connsiteX6" fmla="*/ 1 w 9465225"/>
                <a:gd name="connsiteY6" fmla="*/ 94150 h 453604"/>
                <a:gd name="connsiteX0" fmla="*/ 1 w 9465225"/>
                <a:gd name="connsiteY0" fmla="*/ 94150 h 453604"/>
                <a:gd name="connsiteX1" fmla="*/ 3816438 w 9465225"/>
                <a:gd name="connsiteY1" fmla="*/ 143768 h 453604"/>
                <a:gd name="connsiteX2" fmla="*/ 9454172 w 9465225"/>
                <a:gd name="connsiteY2" fmla="*/ 0 h 453604"/>
                <a:gd name="connsiteX3" fmla="*/ 9465225 w 9465225"/>
                <a:gd name="connsiteY3" fmla="*/ 221370 h 453604"/>
                <a:gd name="connsiteX4" fmla="*/ 3881349 w 9465225"/>
                <a:gd name="connsiteY4" fmla="*/ 282686 h 453604"/>
                <a:gd name="connsiteX5" fmla="*/ 0 w 9465225"/>
                <a:gd name="connsiteY5" fmla="*/ 288901 h 453604"/>
                <a:gd name="connsiteX6" fmla="*/ 1 w 9465225"/>
                <a:gd name="connsiteY6" fmla="*/ 94150 h 453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465225" h="453604">
                  <a:moveTo>
                    <a:pt x="1" y="94150"/>
                  </a:moveTo>
                  <a:cubicBezTo>
                    <a:pt x="594265" y="138834"/>
                    <a:pt x="2240743" y="159460"/>
                    <a:pt x="3816438" y="143768"/>
                  </a:cubicBezTo>
                  <a:cubicBezTo>
                    <a:pt x="5392133" y="128076"/>
                    <a:pt x="7257230" y="725714"/>
                    <a:pt x="9454172" y="0"/>
                  </a:cubicBezTo>
                  <a:cubicBezTo>
                    <a:pt x="9454172" y="63032"/>
                    <a:pt x="9465225" y="158338"/>
                    <a:pt x="9465225" y="221370"/>
                  </a:cubicBezTo>
                  <a:cubicBezTo>
                    <a:pt x="8017565" y="658180"/>
                    <a:pt x="5918459" y="358886"/>
                    <a:pt x="3881349" y="282686"/>
                  </a:cubicBezTo>
                  <a:cubicBezTo>
                    <a:pt x="1844239" y="206486"/>
                    <a:pt x="1284625" y="297576"/>
                    <a:pt x="0" y="288901"/>
                  </a:cubicBezTo>
                  <a:cubicBezTo>
                    <a:pt x="0" y="189584"/>
                    <a:pt x="1" y="193467"/>
                    <a:pt x="1" y="94150"/>
                  </a:cubicBezTo>
                  <a:close/>
                </a:path>
              </a:pathLst>
            </a:custGeom>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13" name="Rectangle 10"/>
            <p:cNvSpPr/>
            <p:nvPr userDrawn="1"/>
          </p:nvSpPr>
          <p:spPr>
            <a:xfrm rot="5400000">
              <a:off x="-1897587" y="3090388"/>
              <a:ext cx="7382746" cy="532430"/>
            </a:xfrm>
            <a:custGeom>
              <a:avLst/>
              <a:gdLst>
                <a:gd name="connsiteX0" fmla="*/ 0 w 9448800"/>
                <a:gd name="connsiteY0" fmla="*/ 0 h 134666"/>
                <a:gd name="connsiteX1" fmla="*/ 9448800 w 9448800"/>
                <a:gd name="connsiteY1" fmla="*/ 0 h 134666"/>
                <a:gd name="connsiteX2" fmla="*/ 9448800 w 9448800"/>
                <a:gd name="connsiteY2" fmla="*/ 134666 h 134666"/>
                <a:gd name="connsiteX3" fmla="*/ 0 w 9448800"/>
                <a:gd name="connsiteY3" fmla="*/ 134666 h 134666"/>
                <a:gd name="connsiteX4" fmla="*/ 0 w 9448800"/>
                <a:gd name="connsiteY4" fmla="*/ 0 h 134666"/>
                <a:gd name="connsiteX0" fmla="*/ 0 w 9448800"/>
                <a:gd name="connsiteY0" fmla="*/ 10885 h 145551"/>
                <a:gd name="connsiteX1" fmla="*/ 3167742 w 9448800"/>
                <a:gd name="connsiteY1" fmla="*/ 0 h 145551"/>
                <a:gd name="connsiteX2" fmla="*/ 9448800 w 9448800"/>
                <a:gd name="connsiteY2" fmla="*/ 10885 h 145551"/>
                <a:gd name="connsiteX3" fmla="*/ 9448800 w 9448800"/>
                <a:gd name="connsiteY3" fmla="*/ 145551 h 145551"/>
                <a:gd name="connsiteX4" fmla="*/ 0 w 9448800"/>
                <a:gd name="connsiteY4" fmla="*/ 145551 h 145551"/>
                <a:gd name="connsiteX5" fmla="*/ 0 w 9448800"/>
                <a:gd name="connsiteY5" fmla="*/ 10885 h 145551"/>
                <a:gd name="connsiteX0" fmla="*/ 0 w 9448800"/>
                <a:gd name="connsiteY0" fmla="*/ 185057 h 319723"/>
                <a:gd name="connsiteX1" fmla="*/ 3167742 w 9448800"/>
                <a:gd name="connsiteY1" fmla="*/ 0 h 319723"/>
                <a:gd name="connsiteX2" fmla="*/ 9448800 w 9448800"/>
                <a:gd name="connsiteY2" fmla="*/ 185057 h 319723"/>
                <a:gd name="connsiteX3" fmla="*/ 9448800 w 9448800"/>
                <a:gd name="connsiteY3" fmla="*/ 319723 h 319723"/>
                <a:gd name="connsiteX4" fmla="*/ 0 w 9448800"/>
                <a:gd name="connsiteY4" fmla="*/ 319723 h 319723"/>
                <a:gd name="connsiteX5" fmla="*/ 0 w 9448800"/>
                <a:gd name="connsiteY5" fmla="*/ 185057 h 319723"/>
                <a:gd name="connsiteX0" fmla="*/ 0 w 9448800"/>
                <a:gd name="connsiteY0" fmla="*/ 185057 h 319723"/>
                <a:gd name="connsiteX1" fmla="*/ 3167742 w 9448800"/>
                <a:gd name="connsiteY1" fmla="*/ 0 h 319723"/>
                <a:gd name="connsiteX2" fmla="*/ 9448800 w 9448800"/>
                <a:gd name="connsiteY2" fmla="*/ 185057 h 319723"/>
                <a:gd name="connsiteX3" fmla="*/ 9448800 w 9448800"/>
                <a:gd name="connsiteY3" fmla="*/ 319723 h 319723"/>
                <a:gd name="connsiteX4" fmla="*/ 0 w 9448800"/>
                <a:gd name="connsiteY4" fmla="*/ 319723 h 319723"/>
                <a:gd name="connsiteX5" fmla="*/ 0 w 9448800"/>
                <a:gd name="connsiteY5" fmla="*/ 185057 h 319723"/>
                <a:gd name="connsiteX0" fmla="*/ 0 w 9448800"/>
                <a:gd name="connsiteY0" fmla="*/ 187156 h 321822"/>
                <a:gd name="connsiteX1" fmla="*/ 3167742 w 9448800"/>
                <a:gd name="connsiteY1" fmla="*/ 2099 h 321822"/>
                <a:gd name="connsiteX2" fmla="*/ 9448800 w 9448800"/>
                <a:gd name="connsiteY2" fmla="*/ 187156 h 321822"/>
                <a:gd name="connsiteX3" fmla="*/ 9448800 w 9448800"/>
                <a:gd name="connsiteY3" fmla="*/ 321822 h 321822"/>
                <a:gd name="connsiteX4" fmla="*/ 0 w 9448800"/>
                <a:gd name="connsiteY4" fmla="*/ 321822 h 321822"/>
                <a:gd name="connsiteX5" fmla="*/ 0 w 9448800"/>
                <a:gd name="connsiteY5" fmla="*/ 187156 h 321822"/>
                <a:gd name="connsiteX0" fmla="*/ 0 w 9448800"/>
                <a:gd name="connsiteY0" fmla="*/ 154995 h 289661"/>
                <a:gd name="connsiteX1" fmla="*/ 3178627 w 9448800"/>
                <a:gd name="connsiteY1" fmla="*/ 2595 h 289661"/>
                <a:gd name="connsiteX2" fmla="*/ 9448800 w 9448800"/>
                <a:gd name="connsiteY2" fmla="*/ 154995 h 289661"/>
                <a:gd name="connsiteX3" fmla="*/ 9448800 w 9448800"/>
                <a:gd name="connsiteY3" fmla="*/ 289661 h 289661"/>
                <a:gd name="connsiteX4" fmla="*/ 0 w 9448800"/>
                <a:gd name="connsiteY4" fmla="*/ 289661 h 289661"/>
                <a:gd name="connsiteX5" fmla="*/ 0 w 9448800"/>
                <a:gd name="connsiteY5" fmla="*/ 154995 h 289661"/>
                <a:gd name="connsiteX0" fmla="*/ 0 w 9448800"/>
                <a:gd name="connsiteY0" fmla="*/ 154995 h 289661"/>
                <a:gd name="connsiteX1" fmla="*/ 3178627 w 9448800"/>
                <a:gd name="connsiteY1" fmla="*/ 2595 h 289661"/>
                <a:gd name="connsiteX2" fmla="*/ 9448800 w 9448800"/>
                <a:gd name="connsiteY2" fmla="*/ 154995 h 289661"/>
                <a:gd name="connsiteX3" fmla="*/ 9448800 w 9448800"/>
                <a:gd name="connsiteY3" fmla="*/ 289661 h 289661"/>
                <a:gd name="connsiteX4" fmla="*/ 3809999 w 9448800"/>
                <a:gd name="connsiteY4" fmla="*/ 283029 h 289661"/>
                <a:gd name="connsiteX5" fmla="*/ 0 w 9448800"/>
                <a:gd name="connsiteY5" fmla="*/ 289661 h 289661"/>
                <a:gd name="connsiteX6" fmla="*/ 0 w 9448800"/>
                <a:gd name="connsiteY6" fmla="*/ 154995 h 289661"/>
                <a:gd name="connsiteX0" fmla="*/ 0 w 9448800"/>
                <a:gd name="connsiteY0" fmla="*/ 154995 h 289661"/>
                <a:gd name="connsiteX1" fmla="*/ 3178627 w 9448800"/>
                <a:gd name="connsiteY1" fmla="*/ 2595 h 289661"/>
                <a:gd name="connsiteX2" fmla="*/ 9448800 w 9448800"/>
                <a:gd name="connsiteY2" fmla="*/ 154995 h 289661"/>
                <a:gd name="connsiteX3" fmla="*/ 9448800 w 9448800"/>
                <a:gd name="connsiteY3" fmla="*/ 289661 h 289661"/>
                <a:gd name="connsiteX4" fmla="*/ 3809999 w 9448800"/>
                <a:gd name="connsiteY4" fmla="*/ 163286 h 289661"/>
                <a:gd name="connsiteX5" fmla="*/ 0 w 9448800"/>
                <a:gd name="connsiteY5" fmla="*/ 289661 h 289661"/>
                <a:gd name="connsiteX6" fmla="*/ 0 w 9448800"/>
                <a:gd name="connsiteY6" fmla="*/ 154995 h 289661"/>
                <a:gd name="connsiteX0" fmla="*/ 0 w 9448800"/>
                <a:gd name="connsiteY0" fmla="*/ 154995 h 289672"/>
                <a:gd name="connsiteX1" fmla="*/ 3178627 w 9448800"/>
                <a:gd name="connsiteY1" fmla="*/ 2595 h 289672"/>
                <a:gd name="connsiteX2" fmla="*/ 9448800 w 9448800"/>
                <a:gd name="connsiteY2" fmla="*/ 154995 h 289672"/>
                <a:gd name="connsiteX3" fmla="*/ 9448800 w 9448800"/>
                <a:gd name="connsiteY3" fmla="*/ 289661 h 289672"/>
                <a:gd name="connsiteX4" fmla="*/ 3809999 w 9448800"/>
                <a:gd name="connsiteY4" fmla="*/ 163286 h 289672"/>
                <a:gd name="connsiteX5" fmla="*/ 0 w 9448800"/>
                <a:gd name="connsiteY5" fmla="*/ 289661 h 289672"/>
                <a:gd name="connsiteX6" fmla="*/ 0 w 9448800"/>
                <a:gd name="connsiteY6" fmla="*/ 154995 h 289672"/>
                <a:gd name="connsiteX0" fmla="*/ 0 w 9448800"/>
                <a:gd name="connsiteY0" fmla="*/ 154995 h 289669"/>
                <a:gd name="connsiteX1" fmla="*/ 3178627 w 9448800"/>
                <a:gd name="connsiteY1" fmla="*/ 2595 h 289669"/>
                <a:gd name="connsiteX2" fmla="*/ 9448800 w 9448800"/>
                <a:gd name="connsiteY2" fmla="*/ 154995 h 289669"/>
                <a:gd name="connsiteX3" fmla="*/ 9448800 w 9448800"/>
                <a:gd name="connsiteY3" fmla="*/ 289661 h 289669"/>
                <a:gd name="connsiteX4" fmla="*/ 3809999 w 9448800"/>
                <a:gd name="connsiteY4" fmla="*/ 130629 h 289669"/>
                <a:gd name="connsiteX5" fmla="*/ 0 w 9448800"/>
                <a:gd name="connsiteY5" fmla="*/ 289661 h 289669"/>
                <a:gd name="connsiteX6" fmla="*/ 0 w 9448800"/>
                <a:gd name="connsiteY6" fmla="*/ 154995 h 289669"/>
                <a:gd name="connsiteX0" fmla="*/ 0 w 9448800"/>
                <a:gd name="connsiteY0" fmla="*/ 154995 h 289669"/>
                <a:gd name="connsiteX1" fmla="*/ 3178627 w 9448800"/>
                <a:gd name="connsiteY1" fmla="*/ 2595 h 289669"/>
                <a:gd name="connsiteX2" fmla="*/ 9448800 w 9448800"/>
                <a:gd name="connsiteY2" fmla="*/ 154995 h 289669"/>
                <a:gd name="connsiteX3" fmla="*/ 9448800 w 9448800"/>
                <a:gd name="connsiteY3" fmla="*/ 289661 h 289669"/>
                <a:gd name="connsiteX4" fmla="*/ 3809999 w 9448800"/>
                <a:gd name="connsiteY4" fmla="*/ 130629 h 289669"/>
                <a:gd name="connsiteX5" fmla="*/ 0 w 9448800"/>
                <a:gd name="connsiteY5" fmla="*/ 289661 h 289669"/>
                <a:gd name="connsiteX6" fmla="*/ 0 w 9448800"/>
                <a:gd name="connsiteY6" fmla="*/ 154995 h 289669"/>
                <a:gd name="connsiteX0" fmla="*/ 0 w 9448800"/>
                <a:gd name="connsiteY0" fmla="*/ 154995 h 289661"/>
                <a:gd name="connsiteX1" fmla="*/ 3178627 w 9448800"/>
                <a:gd name="connsiteY1" fmla="*/ 2595 h 289661"/>
                <a:gd name="connsiteX2" fmla="*/ 9448800 w 9448800"/>
                <a:gd name="connsiteY2" fmla="*/ 154995 h 289661"/>
                <a:gd name="connsiteX3" fmla="*/ 9448800 w 9448800"/>
                <a:gd name="connsiteY3" fmla="*/ 289661 h 289661"/>
                <a:gd name="connsiteX4" fmla="*/ 3809999 w 9448800"/>
                <a:gd name="connsiteY4" fmla="*/ 130629 h 289661"/>
                <a:gd name="connsiteX5" fmla="*/ 0 w 9448800"/>
                <a:gd name="connsiteY5" fmla="*/ 289661 h 289661"/>
                <a:gd name="connsiteX6" fmla="*/ 0 w 9448800"/>
                <a:gd name="connsiteY6" fmla="*/ 154995 h 289661"/>
                <a:gd name="connsiteX0" fmla="*/ 0 w 9448800"/>
                <a:gd name="connsiteY0" fmla="*/ 154995 h 1003447"/>
                <a:gd name="connsiteX1" fmla="*/ 3178627 w 9448800"/>
                <a:gd name="connsiteY1" fmla="*/ 2595 h 1003447"/>
                <a:gd name="connsiteX2" fmla="*/ 9448800 w 9448800"/>
                <a:gd name="connsiteY2" fmla="*/ 154995 h 1003447"/>
                <a:gd name="connsiteX3" fmla="*/ 9448800 w 9448800"/>
                <a:gd name="connsiteY3" fmla="*/ 289661 h 1003447"/>
                <a:gd name="connsiteX4" fmla="*/ 3809999 w 9448800"/>
                <a:gd name="connsiteY4" fmla="*/ 130629 h 1003447"/>
                <a:gd name="connsiteX5" fmla="*/ 11052 w 9448800"/>
                <a:gd name="connsiteY5" fmla="*/ 1003447 h 1003447"/>
                <a:gd name="connsiteX6" fmla="*/ 0 w 9448800"/>
                <a:gd name="connsiteY6" fmla="*/ 154995 h 1003447"/>
                <a:gd name="connsiteX0" fmla="*/ 66307 w 9437748"/>
                <a:gd name="connsiteY0" fmla="*/ 869512 h 1033919"/>
                <a:gd name="connsiteX1" fmla="*/ 3167575 w 9437748"/>
                <a:gd name="connsiteY1" fmla="*/ 33067 h 1033919"/>
                <a:gd name="connsiteX2" fmla="*/ 9437748 w 9437748"/>
                <a:gd name="connsiteY2" fmla="*/ 185467 h 1033919"/>
                <a:gd name="connsiteX3" fmla="*/ 9437748 w 9437748"/>
                <a:gd name="connsiteY3" fmla="*/ 320133 h 1033919"/>
                <a:gd name="connsiteX4" fmla="*/ 3798947 w 9437748"/>
                <a:gd name="connsiteY4" fmla="*/ 161101 h 1033919"/>
                <a:gd name="connsiteX5" fmla="*/ 0 w 9437748"/>
                <a:gd name="connsiteY5" fmla="*/ 1033919 h 1033919"/>
                <a:gd name="connsiteX6" fmla="*/ 66307 w 9437748"/>
                <a:gd name="connsiteY6" fmla="*/ 869512 h 1033919"/>
                <a:gd name="connsiteX0" fmla="*/ 66307 w 9437748"/>
                <a:gd name="connsiteY0" fmla="*/ 939606 h 1104013"/>
                <a:gd name="connsiteX1" fmla="*/ 3167575 w 9437748"/>
                <a:gd name="connsiteY1" fmla="*/ 103161 h 1104013"/>
                <a:gd name="connsiteX2" fmla="*/ 9437748 w 9437748"/>
                <a:gd name="connsiteY2" fmla="*/ 255561 h 1104013"/>
                <a:gd name="connsiteX3" fmla="*/ 9437748 w 9437748"/>
                <a:gd name="connsiteY3" fmla="*/ 390227 h 1104013"/>
                <a:gd name="connsiteX4" fmla="*/ 3798947 w 9437748"/>
                <a:gd name="connsiteY4" fmla="*/ 231195 h 1104013"/>
                <a:gd name="connsiteX5" fmla="*/ 0 w 9437748"/>
                <a:gd name="connsiteY5" fmla="*/ 1104013 h 1104013"/>
                <a:gd name="connsiteX6" fmla="*/ 66307 w 9437748"/>
                <a:gd name="connsiteY6" fmla="*/ 939606 h 1104013"/>
                <a:gd name="connsiteX0" fmla="*/ 66307 w 9437748"/>
                <a:gd name="connsiteY0" fmla="*/ 883806 h 1048213"/>
                <a:gd name="connsiteX1" fmla="*/ 3156524 w 9437748"/>
                <a:gd name="connsiteY1" fmla="*/ 116757 h 1048213"/>
                <a:gd name="connsiteX2" fmla="*/ 9437748 w 9437748"/>
                <a:gd name="connsiteY2" fmla="*/ 199761 h 1048213"/>
                <a:gd name="connsiteX3" fmla="*/ 9437748 w 9437748"/>
                <a:gd name="connsiteY3" fmla="*/ 334427 h 1048213"/>
                <a:gd name="connsiteX4" fmla="*/ 3798947 w 9437748"/>
                <a:gd name="connsiteY4" fmla="*/ 175395 h 1048213"/>
                <a:gd name="connsiteX5" fmla="*/ 0 w 9437748"/>
                <a:gd name="connsiteY5" fmla="*/ 1048213 h 1048213"/>
                <a:gd name="connsiteX6" fmla="*/ 66307 w 9437748"/>
                <a:gd name="connsiteY6" fmla="*/ 883806 h 1048213"/>
                <a:gd name="connsiteX0" fmla="*/ 0 w 9437748"/>
                <a:gd name="connsiteY0" fmla="*/ 841767 h 976433"/>
                <a:gd name="connsiteX1" fmla="*/ 3156524 w 9437748"/>
                <a:gd name="connsiteY1" fmla="*/ 44977 h 976433"/>
                <a:gd name="connsiteX2" fmla="*/ 9437748 w 9437748"/>
                <a:gd name="connsiteY2" fmla="*/ 127981 h 976433"/>
                <a:gd name="connsiteX3" fmla="*/ 9437748 w 9437748"/>
                <a:gd name="connsiteY3" fmla="*/ 262647 h 976433"/>
                <a:gd name="connsiteX4" fmla="*/ 3798947 w 9437748"/>
                <a:gd name="connsiteY4" fmla="*/ 103615 h 976433"/>
                <a:gd name="connsiteX5" fmla="*/ 0 w 9437748"/>
                <a:gd name="connsiteY5" fmla="*/ 976433 h 976433"/>
                <a:gd name="connsiteX6" fmla="*/ 0 w 9437748"/>
                <a:gd name="connsiteY6" fmla="*/ 841767 h 976433"/>
                <a:gd name="connsiteX0" fmla="*/ 0 w 9437748"/>
                <a:gd name="connsiteY0" fmla="*/ 893859 h 1028525"/>
                <a:gd name="connsiteX1" fmla="*/ 3156524 w 9437748"/>
                <a:gd name="connsiteY1" fmla="*/ 97069 h 1028525"/>
                <a:gd name="connsiteX2" fmla="*/ 9437748 w 9437748"/>
                <a:gd name="connsiteY2" fmla="*/ 180073 h 1028525"/>
                <a:gd name="connsiteX3" fmla="*/ 9437748 w 9437748"/>
                <a:gd name="connsiteY3" fmla="*/ 314739 h 1028525"/>
                <a:gd name="connsiteX4" fmla="*/ 3798947 w 9437748"/>
                <a:gd name="connsiteY4" fmla="*/ 155707 h 1028525"/>
                <a:gd name="connsiteX5" fmla="*/ 0 w 9437748"/>
                <a:gd name="connsiteY5" fmla="*/ 1028525 h 1028525"/>
                <a:gd name="connsiteX6" fmla="*/ 0 w 9437748"/>
                <a:gd name="connsiteY6" fmla="*/ 893859 h 1028525"/>
                <a:gd name="connsiteX0" fmla="*/ 0 w 9437748"/>
                <a:gd name="connsiteY0" fmla="*/ 893859 h 1028525"/>
                <a:gd name="connsiteX1" fmla="*/ 3156524 w 9437748"/>
                <a:gd name="connsiteY1" fmla="*/ 97069 h 1028525"/>
                <a:gd name="connsiteX2" fmla="*/ 9437748 w 9437748"/>
                <a:gd name="connsiteY2" fmla="*/ 180073 h 1028525"/>
                <a:gd name="connsiteX3" fmla="*/ 9437748 w 9437748"/>
                <a:gd name="connsiteY3" fmla="*/ 314739 h 1028525"/>
                <a:gd name="connsiteX4" fmla="*/ 3798947 w 9437748"/>
                <a:gd name="connsiteY4" fmla="*/ 155707 h 1028525"/>
                <a:gd name="connsiteX5" fmla="*/ 0 w 9437748"/>
                <a:gd name="connsiteY5" fmla="*/ 1028525 h 1028525"/>
                <a:gd name="connsiteX6" fmla="*/ 0 w 9437748"/>
                <a:gd name="connsiteY6" fmla="*/ 893859 h 1028525"/>
                <a:gd name="connsiteX0" fmla="*/ 0 w 9437748"/>
                <a:gd name="connsiteY0" fmla="*/ 893859 h 1028525"/>
                <a:gd name="connsiteX1" fmla="*/ 3156524 w 9437748"/>
                <a:gd name="connsiteY1" fmla="*/ 97069 h 1028525"/>
                <a:gd name="connsiteX2" fmla="*/ 9437748 w 9437748"/>
                <a:gd name="connsiteY2" fmla="*/ 180073 h 1028525"/>
                <a:gd name="connsiteX3" fmla="*/ 9437748 w 9437748"/>
                <a:gd name="connsiteY3" fmla="*/ 413875 h 1028525"/>
                <a:gd name="connsiteX4" fmla="*/ 3798947 w 9437748"/>
                <a:gd name="connsiteY4" fmla="*/ 155707 h 1028525"/>
                <a:gd name="connsiteX5" fmla="*/ 0 w 9437748"/>
                <a:gd name="connsiteY5" fmla="*/ 1028525 h 1028525"/>
                <a:gd name="connsiteX6" fmla="*/ 0 w 9437748"/>
                <a:gd name="connsiteY6" fmla="*/ 893859 h 1028525"/>
                <a:gd name="connsiteX0" fmla="*/ 0 w 9437748"/>
                <a:gd name="connsiteY0" fmla="*/ 827298 h 961964"/>
                <a:gd name="connsiteX1" fmla="*/ 3156524 w 9437748"/>
                <a:gd name="connsiteY1" fmla="*/ 30508 h 961964"/>
                <a:gd name="connsiteX2" fmla="*/ 9437748 w 9437748"/>
                <a:gd name="connsiteY2" fmla="*/ 182908 h 961964"/>
                <a:gd name="connsiteX3" fmla="*/ 9437748 w 9437748"/>
                <a:gd name="connsiteY3" fmla="*/ 347314 h 961964"/>
                <a:gd name="connsiteX4" fmla="*/ 3798947 w 9437748"/>
                <a:gd name="connsiteY4" fmla="*/ 89146 h 961964"/>
                <a:gd name="connsiteX5" fmla="*/ 0 w 9437748"/>
                <a:gd name="connsiteY5" fmla="*/ 961964 h 961964"/>
                <a:gd name="connsiteX6" fmla="*/ 0 w 9437748"/>
                <a:gd name="connsiteY6" fmla="*/ 827298 h 961964"/>
                <a:gd name="connsiteX0" fmla="*/ 0 w 9437748"/>
                <a:gd name="connsiteY0" fmla="*/ 838571 h 973237"/>
                <a:gd name="connsiteX1" fmla="*/ 3156524 w 9437748"/>
                <a:gd name="connsiteY1" fmla="*/ 41781 h 973237"/>
                <a:gd name="connsiteX2" fmla="*/ 9437748 w 9437748"/>
                <a:gd name="connsiteY2" fmla="*/ 194181 h 973237"/>
                <a:gd name="connsiteX3" fmla="*/ 9437748 w 9437748"/>
                <a:gd name="connsiteY3" fmla="*/ 358587 h 973237"/>
                <a:gd name="connsiteX4" fmla="*/ 3798947 w 9437748"/>
                <a:gd name="connsiteY4" fmla="*/ 100419 h 973237"/>
                <a:gd name="connsiteX5" fmla="*/ 0 w 9437748"/>
                <a:gd name="connsiteY5" fmla="*/ 973237 h 973237"/>
                <a:gd name="connsiteX6" fmla="*/ 0 w 9437748"/>
                <a:gd name="connsiteY6" fmla="*/ 838571 h 973237"/>
                <a:gd name="connsiteX0" fmla="*/ 0 w 9437748"/>
                <a:gd name="connsiteY0" fmla="*/ 890635 h 1025301"/>
                <a:gd name="connsiteX1" fmla="*/ 3156524 w 9437748"/>
                <a:gd name="connsiteY1" fmla="*/ 93845 h 1025301"/>
                <a:gd name="connsiteX2" fmla="*/ 9437748 w 9437748"/>
                <a:gd name="connsiteY2" fmla="*/ 246245 h 1025301"/>
                <a:gd name="connsiteX3" fmla="*/ 9437748 w 9437748"/>
                <a:gd name="connsiteY3" fmla="*/ 410651 h 1025301"/>
                <a:gd name="connsiteX4" fmla="*/ 3798947 w 9437748"/>
                <a:gd name="connsiteY4" fmla="*/ 152483 h 1025301"/>
                <a:gd name="connsiteX5" fmla="*/ 0 w 9437748"/>
                <a:gd name="connsiteY5" fmla="*/ 1025301 h 1025301"/>
                <a:gd name="connsiteX6" fmla="*/ 0 w 9437748"/>
                <a:gd name="connsiteY6" fmla="*/ 890635 h 1025301"/>
                <a:gd name="connsiteX0" fmla="*/ 10922 w 9437748"/>
                <a:gd name="connsiteY0" fmla="*/ 94724 h 934777"/>
                <a:gd name="connsiteX1" fmla="*/ 3156524 w 9437748"/>
                <a:gd name="connsiteY1" fmla="*/ 3321 h 934777"/>
                <a:gd name="connsiteX2" fmla="*/ 9437748 w 9437748"/>
                <a:gd name="connsiteY2" fmla="*/ 155721 h 934777"/>
                <a:gd name="connsiteX3" fmla="*/ 9437748 w 9437748"/>
                <a:gd name="connsiteY3" fmla="*/ 320127 h 934777"/>
                <a:gd name="connsiteX4" fmla="*/ 3798947 w 9437748"/>
                <a:gd name="connsiteY4" fmla="*/ 61959 h 934777"/>
                <a:gd name="connsiteX5" fmla="*/ 0 w 9437748"/>
                <a:gd name="connsiteY5" fmla="*/ 934777 h 934777"/>
                <a:gd name="connsiteX6" fmla="*/ 10922 w 9437748"/>
                <a:gd name="connsiteY6" fmla="*/ 94724 h 934777"/>
                <a:gd name="connsiteX0" fmla="*/ 0 w 9426826"/>
                <a:gd name="connsiteY0" fmla="*/ 94724 h 320127"/>
                <a:gd name="connsiteX1" fmla="*/ 3145602 w 9426826"/>
                <a:gd name="connsiteY1" fmla="*/ 3321 h 320127"/>
                <a:gd name="connsiteX2" fmla="*/ 9426826 w 9426826"/>
                <a:gd name="connsiteY2" fmla="*/ 155721 h 320127"/>
                <a:gd name="connsiteX3" fmla="*/ 9426826 w 9426826"/>
                <a:gd name="connsiteY3" fmla="*/ 320127 h 320127"/>
                <a:gd name="connsiteX4" fmla="*/ 3788025 w 9426826"/>
                <a:gd name="connsiteY4" fmla="*/ 61959 h 320127"/>
                <a:gd name="connsiteX5" fmla="*/ 0 w 9426826"/>
                <a:gd name="connsiteY5" fmla="*/ 239187 h 320127"/>
                <a:gd name="connsiteX6" fmla="*/ 0 w 9426826"/>
                <a:gd name="connsiteY6" fmla="*/ 94724 h 320127"/>
                <a:gd name="connsiteX0" fmla="*/ 0 w 9426826"/>
                <a:gd name="connsiteY0" fmla="*/ 248602 h 474005"/>
                <a:gd name="connsiteX1" fmla="*/ 3058233 w 9426826"/>
                <a:gd name="connsiteY1" fmla="*/ 447 h 474005"/>
                <a:gd name="connsiteX2" fmla="*/ 9426826 w 9426826"/>
                <a:gd name="connsiteY2" fmla="*/ 309599 h 474005"/>
                <a:gd name="connsiteX3" fmla="*/ 9426826 w 9426826"/>
                <a:gd name="connsiteY3" fmla="*/ 474005 h 474005"/>
                <a:gd name="connsiteX4" fmla="*/ 3788025 w 9426826"/>
                <a:gd name="connsiteY4" fmla="*/ 215837 h 474005"/>
                <a:gd name="connsiteX5" fmla="*/ 0 w 9426826"/>
                <a:gd name="connsiteY5" fmla="*/ 393065 h 474005"/>
                <a:gd name="connsiteX6" fmla="*/ 0 w 9426826"/>
                <a:gd name="connsiteY6" fmla="*/ 248602 h 474005"/>
                <a:gd name="connsiteX0" fmla="*/ 0 w 9426826"/>
                <a:gd name="connsiteY0" fmla="*/ 248602 h 474005"/>
                <a:gd name="connsiteX1" fmla="*/ 3058233 w 9426826"/>
                <a:gd name="connsiteY1" fmla="*/ 447 h 474005"/>
                <a:gd name="connsiteX2" fmla="*/ 9426826 w 9426826"/>
                <a:gd name="connsiteY2" fmla="*/ 309599 h 474005"/>
                <a:gd name="connsiteX3" fmla="*/ 9426826 w 9426826"/>
                <a:gd name="connsiteY3" fmla="*/ 474005 h 474005"/>
                <a:gd name="connsiteX4" fmla="*/ 3733419 w 9426826"/>
                <a:gd name="connsiteY4" fmla="*/ 108069 h 474005"/>
                <a:gd name="connsiteX5" fmla="*/ 0 w 9426826"/>
                <a:gd name="connsiteY5" fmla="*/ 393065 h 474005"/>
                <a:gd name="connsiteX6" fmla="*/ 0 w 9426826"/>
                <a:gd name="connsiteY6" fmla="*/ 248602 h 474005"/>
                <a:gd name="connsiteX0" fmla="*/ 0 w 9426826"/>
                <a:gd name="connsiteY0" fmla="*/ 248602 h 474005"/>
                <a:gd name="connsiteX1" fmla="*/ 3058233 w 9426826"/>
                <a:gd name="connsiteY1" fmla="*/ 447 h 474005"/>
                <a:gd name="connsiteX2" fmla="*/ 9426826 w 9426826"/>
                <a:gd name="connsiteY2" fmla="*/ 309599 h 474005"/>
                <a:gd name="connsiteX3" fmla="*/ 9426826 w 9426826"/>
                <a:gd name="connsiteY3" fmla="*/ 474005 h 474005"/>
                <a:gd name="connsiteX4" fmla="*/ 3733419 w 9426826"/>
                <a:gd name="connsiteY4" fmla="*/ 108069 h 474005"/>
                <a:gd name="connsiteX5" fmla="*/ 0 w 9426826"/>
                <a:gd name="connsiteY5" fmla="*/ 393065 h 474005"/>
                <a:gd name="connsiteX6" fmla="*/ 0 w 9426826"/>
                <a:gd name="connsiteY6" fmla="*/ 248602 h 474005"/>
                <a:gd name="connsiteX0" fmla="*/ 0 w 9426826"/>
                <a:gd name="connsiteY0" fmla="*/ 248602 h 474005"/>
                <a:gd name="connsiteX1" fmla="*/ 3058233 w 9426826"/>
                <a:gd name="connsiteY1" fmla="*/ 447 h 474005"/>
                <a:gd name="connsiteX2" fmla="*/ 9426826 w 9426826"/>
                <a:gd name="connsiteY2" fmla="*/ 309599 h 474005"/>
                <a:gd name="connsiteX3" fmla="*/ 9426826 w 9426826"/>
                <a:gd name="connsiteY3" fmla="*/ 474005 h 474005"/>
                <a:gd name="connsiteX4" fmla="*/ 3733419 w 9426826"/>
                <a:gd name="connsiteY4" fmla="*/ 108069 h 474005"/>
                <a:gd name="connsiteX5" fmla="*/ 0 w 9426826"/>
                <a:gd name="connsiteY5" fmla="*/ 393065 h 474005"/>
                <a:gd name="connsiteX6" fmla="*/ 0 w 9426826"/>
                <a:gd name="connsiteY6" fmla="*/ 248602 h 474005"/>
                <a:gd name="connsiteX0" fmla="*/ 0 w 9426829"/>
                <a:gd name="connsiteY0" fmla="*/ 248622 h 474025"/>
                <a:gd name="connsiteX1" fmla="*/ 3058233 w 9426829"/>
                <a:gd name="connsiteY1" fmla="*/ 467 h 474025"/>
                <a:gd name="connsiteX2" fmla="*/ 9426829 w 9426829"/>
                <a:gd name="connsiteY2" fmla="*/ 206864 h 474025"/>
                <a:gd name="connsiteX3" fmla="*/ 9426826 w 9426829"/>
                <a:gd name="connsiteY3" fmla="*/ 474025 h 474025"/>
                <a:gd name="connsiteX4" fmla="*/ 3733419 w 9426829"/>
                <a:gd name="connsiteY4" fmla="*/ 108089 h 474025"/>
                <a:gd name="connsiteX5" fmla="*/ 0 w 9426829"/>
                <a:gd name="connsiteY5" fmla="*/ 393085 h 474025"/>
                <a:gd name="connsiteX6" fmla="*/ 0 w 9426829"/>
                <a:gd name="connsiteY6" fmla="*/ 248622 h 474025"/>
                <a:gd name="connsiteX0" fmla="*/ 0 w 9440563"/>
                <a:gd name="connsiteY0" fmla="*/ 248622 h 393085"/>
                <a:gd name="connsiteX1" fmla="*/ 3058233 w 9440563"/>
                <a:gd name="connsiteY1" fmla="*/ 467 h 393085"/>
                <a:gd name="connsiteX2" fmla="*/ 9426829 w 9440563"/>
                <a:gd name="connsiteY2" fmla="*/ 206864 h 393085"/>
                <a:gd name="connsiteX3" fmla="*/ 9440563 w 9440563"/>
                <a:gd name="connsiteY3" fmla="*/ 341912 h 393085"/>
                <a:gd name="connsiteX4" fmla="*/ 3733419 w 9440563"/>
                <a:gd name="connsiteY4" fmla="*/ 108089 h 393085"/>
                <a:gd name="connsiteX5" fmla="*/ 0 w 9440563"/>
                <a:gd name="connsiteY5" fmla="*/ 393085 h 393085"/>
                <a:gd name="connsiteX6" fmla="*/ 0 w 9440563"/>
                <a:gd name="connsiteY6" fmla="*/ 248622 h 393085"/>
                <a:gd name="connsiteX0" fmla="*/ 0 w 9440563"/>
                <a:gd name="connsiteY0" fmla="*/ 248622 h 393085"/>
                <a:gd name="connsiteX1" fmla="*/ 3058233 w 9440563"/>
                <a:gd name="connsiteY1" fmla="*/ 467 h 393085"/>
                <a:gd name="connsiteX2" fmla="*/ 9426829 w 9440563"/>
                <a:gd name="connsiteY2" fmla="*/ 206864 h 393085"/>
                <a:gd name="connsiteX3" fmla="*/ 9440563 w 9440563"/>
                <a:gd name="connsiteY3" fmla="*/ 341912 h 393085"/>
                <a:gd name="connsiteX4" fmla="*/ 3733419 w 9440563"/>
                <a:gd name="connsiteY4" fmla="*/ 108089 h 393085"/>
                <a:gd name="connsiteX5" fmla="*/ 0 w 9440563"/>
                <a:gd name="connsiteY5" fmla="*/ 393085 h 393085"/>
                <a:gd name="connsiteX6" fmla="*/ 0 w 9440563"/>
                <a:gd name="connsiteY6" fmla="*/ 248622 h 393085"/>
                <a:gd name="connsiteX0" fmla="*/ 0 w 9440563"/>
                <a:gd name="connsiteY0" fmla="*/ 248622 h 393085"/>
                <a:gd name="connsiteX1" fmla="*/ 3058233 w 9440563"/>
                <a:gd name="connsiteY1" fmla="*/ 467 h 393085"/>
                <a:gd name="connsiteX2" fmla="*/ 9426829 w 9440563"/>
                <a:gd name="connsiteY2" fmla="*/ 206864 h 393085"/>
                <a:gd name="connsiteX3" fmla="*/ 9440563 w 9440563"/>
                <a:gd name="connsiteY3" fmla="*/ 341912 h 393085"/>
                <a:gd name="connsiteX4" fmla="*/ 3733419 w 9440563"/>
                <a:gd name="connsiteY4" fmla="*/ 108089 h 393085"/>
                <a:gd name="connsiteX5" fmla="*/ 0 w 9440563"/>
                <a:gd name="connsiteY5" fmla="*/ 393085 h 393085"/>
                <a:gd name="connsiteX6" fmla="*/ 0 w 9440563"/>
                <a:gd name="connsiteY6" fmla="*/ 248622 h 393085"/>
                <a:gd name="connsiteX0" fmla="*/ 27470 w 9440563"/>
                <a:gd name="connsiteY0" fmla="*/ 204120 h 392619"/>
                <a:gd name="connsiteX1" fmla="*/ 3058233 w 9440563"/>
                <a:gd name="connsiteY1" fmla="*/ 1 h 392619"/>
                <a:gd name="connsiteX2" fmla="*/ 9426829 w 9440563"/>
                <a:gd name="connsiteY2" fmla="*/ 206398 h 392619"/>
                <a:gd name="connsiteX3" fmla="*/ 9440563 w 9440563"/>
                <a:gd name="connsiteY3" fmla="*/ 341446 h 392619"/>
                <a:gd name="connsiteX4" fmla="*/ 3733419 w 9440563"/>
                <a:gd name="connsiteY4" fmla="*/ 107623 h 392619"/>
                <a:gd name="connsiteX5" fmla="*/ 0 w 9440563"/>
                <a:gd name="connsiteY5" fmla="*/ 392619 h 392619"/>
                <a:gd name="connsiteX6" fmla="*/ 27470 w 9440563"/>
                <a:gd name="connsiteY6" fmla="*/ 204120 h 392619"/>
                <a:gd name="connsiteX0" fmla="*/ 13733 w 9426826"/>
                <a:gd name="connsiteY0" fmla="*/ 204120 h 363261"/>
                <a:gd name="connsiteX1" fmla="*/ 3044496 w 9426826"/>
                <a:gd name="connsiteY1" fmla="*/ 1 h 363261"/>
                <a:gd name="connsiteX2" fmla="*/ 9413092 w 9426826"/>
                <a:gd name="connsiteY2" fmla="*/ 206398 h 363261"/>
                <a:gd name="connsiteX3" fmla="*/ 9426826 w 9426826"/>
                <a:gd name="connsiteY3" fmla="*/ 341446 h 363261"/>
                <a:gd name="connsiteX4" fmla="*/ 3719682 w 9426826"/>
                <a:gd name="connsiteY4" fmla="*/ 107623 h 363261"/>
                <a:gd name="connsiteX5" fmla="*/ 0 w 9426826"/>
                <a:gd name="connsiteY5" fmla="*/ 363261 h 363261"/>
                <a:gd name="connsiteX6" fmla="*/ 13733 w 9426826"/>
                <a:gd name="connsiteY6" fmla="*/ 204120 h 363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426826" h="363261">
                  <a:moveTo>
                    <a:pt x="13733" y="204120"/>
                  </a:moveTo>
                  <a:cubicBezTo>
                    <a:pt x="563792" y="111178"/>
                    <a:pt x="1477936" y="-379"/>
                    <a:pt x="3044496" y="1"/>
                  </a:cubicBezTo>
                  <a:cubicBezTo>
                    <a:pt x="4611056" y="381"/>
                    <a:pt x="7835790" y="63888"/>
                    <a:pt x="9413092" y="206398"/>
                  </a:cubicBezTo>
                  <a:cubicBezTo>
                    <a:pt x="9413091" y="295452"/>
                    <a:pt x="9426827" y="252392"/>
                    <a:pt x="9426826" y="341446"/>
                  </a:cubicBezTo>
                  <a:cubicBezTo>
                    <a:pt x="7946136" y="211456"/>
                    <a:pt x="5759673" y="127661"/>
                    <a:pt x="3719682" y="107623"/>
                  </a:cubicBezTo>
                  <a:cubicBezTo>
                    <a:pt x="2037511" y="112094"/>
                    <a:pt x="700314" y="255786"/>
                    <a:pt x="0" y="363261"/>
                  </a:cubicBezTo>
                  <a:lnTo>
                    <a:pt x="13733" y="204120"/>
                  </a:lnTo>
                  <a:close/>
                </a:path>
              </a:pathLst>
            </a:custGeom>
            <a:gradFill>
              <a:gsLst>
                <a:gs pos="0">
                  <a:schemeClr val="accent6">
                    <a:lumMod val="40000"/>
                    <a:lumOff val="60000"/>
                  </a:schemeClr>
                </a:gs>
                <a:gs pos="65000">
                  <a:schemeClr val="accent6">
                    <a:lumMod val="60000"/>
                    <a:lumOff val="40000"/>
                  </a:schemeClr>
                </a:gs>
                <a:gs pos="100000">
                  <a:schemeClr val="accent6">
                    <a:lumMod val="75000"/>
                  </a:schemeClr>
                </a:gs>
              </a:gsLst>
            </a:gradFill>
            <a:ln/>
          </p:spPr>
          <p:style>
            <a:lnRef idx="0">
              <a:schemeClr val="dk1"/>
            </a:lnRef>
            <a:fillRef idx="3">
              <a:schemeClr val="dk1"/>
            </a:fillRef>
            <a:effectRef idx="3">
              <a:schemeClr val="dk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9889639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4" r:id="rId3"/>
    <p:sldLayoutId id="2147483663" r:id="rId4"/>
    <p:sldLayoutId id="2147483682"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 id="2147483661" r:id="rId16"/>
    <p:sldLayoutId id="2147483662" r:id="rId17"/>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1674"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childTnLst>
        </p:cTn>
      </p:par>
    </p:tnLst>
  </p:timing>
  <p:hf sldNum="0" hdr="0" ftr="0" dt="0"/>
  <p:txStyles>
    <p:titleStyle>
      <a:lvl1pPr algn="l" defTabSz="914400" rtl="0" eaLnBrk="1" latinLnBrk="0" hangingPunct="1">
        <a:spcBef>
          <a:spcPct val="0"/>
        </a:spcBef>
        <a:buNone/>
        <a:defRPr sz="2800" kern="1200">
          <a:solidFill>
            <a:schemeClr val="bg1">
              <a:lumMod val="10000"/>
            </a:schemeClr>
          </a:solidFill>
          <a:latin typeface="+mj-lt"/>
          <a:ea typeface="+mj-ea"/>
          <a:cs typeface="+mj-cs"/>
        </a:defRPr>
      </a:lvl1pPr>
    </p:titleStyle>
    <p:bodyStyle>
      <a:lvl1pPr marL="0" indent="0" algn="l" defTabSz="914400" rtl="0" eaLnBrk="1" latinLnBrk="0" hangingPunct="1">
        <a:spcBef>
          <a:spcPct val="20000"/>
        </a:spcBef>
        <a:buFontTx/>
        <a:buNone/>
        <a:defRPr sz="2400" kern="1200">
          <a:solidFill>
            <a:schemeClr val="bg1">
              <a:lumMod val="10000"/>
            </a:schemeClr>
          </a:solidFill>
          <a:latin typeface="+mn-lt"/>
          <a:ea typeface="+mn-ea"/>
          <a:cs typeface="+mn-cs"/>
        </a:defRPr>
      </a:lvl1pPr>
      <a:lvl2pPr marL="0" indent="0" algn="l" defTabSz="914400" rtl="0" eaLnBrk="1" latinLnBrk="0" hangingPunct="1">
        <a:spcBef>
          <a:spcPct val="20000"/>
        </a:spcBef>
        <a:buFontTx/>
        <a:buNone/>
        <a:defRPr sz="2400" kern="1200">
          <a:solidFill>
            <a:schemeClr val="bg1">
              <a:lumMod val="10000"/>
            </a:schemeClr>
          </a:solidFill>
          <a:latin typeface="+mn-lt"/>
          <a:ea typeface="+mn-ea"/>
          <a:cs typeface="+mn-cs"/>
        </a:defRPr>
      </a:lvl2pPr>
      <a:lvl3pPr marL="0" indent="0" algn="l" defTabSz="914400" rtl="0" eaLnBrk="1" latinLnBrk="0" hangingPunct="1">
        <a:spcBef>
          <a:spcPct val="20000"/>
        </a:spcBef>
        <a:buFontTx/>
        <a:buNone/>
        <a:defRPr sz="2400" kern="1200">
          <a:solidFill>
            <a:schemeClr val="bg1">
              <a:lumMod val="10000"/>
            </a:schemeClr>
          </a:solidFill>
          <a:latin typeface="+mn-lt"/>
          <a:ea typeface="+mn-ea"/>
          <a:cs typeface="+mn-cs"/>
        </a:defRPr>
      </a:lvl3pPr>
      <a:lvl4pPr marL="0" indent="0" algn="l" defTabSz="914400" rtl="0" eaLnBrk="1" latinLnBrk="0" hangingPunct="1">
        <a:spcBef>
          <a:spcPct val="20000"/>
        </a:spcBef>
        <a:buFontTx/>
        <a:buNone/>
        <a:defRPr sz="2400" kern="1200">
          <a:solidFill>
            <a:schemeClr val="bg1">
              <a:lumMod val="10000"/>
            </a:schemeClr>
          </a:solidFill>
          <a:latin typeface="+mn-lt"/>
          <a:ea typeface="+mn-ea"/>
          <a:cs typeface="+mn-cs"/>
        </a:defRPr>
      </a:lvl4pPr>
      <a:lvl5pPr marL="0" indent="0" algn="l" defTabSz="914400" rtl="0" eaLnBrk="1" latinLnBrk="0" hangingPunct="1">
        <a:spcBef>
          <a:spcPct val="20000"/>
        </a:spcBef>
        <a:buFontTx/>
        <a:buNone/>
        <a:defRPr sz="2400" kern="1200">
          <a:solidFill>
            <a:schemeClr val="bg1">
              <a:lumMod val="10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bg1">
                <a:lumMod val="75000"/>
              </a:schemeClr>
            </a:gs>
            <a:gs pos="86000">
              <a:schemeClr val="bg1">
                <a:lumMod val="95000"/>
              </a:schemeClr>
            </a:gs>
            <a:gs pos="100000">
              <a:schemeClr val="bg1">
                <a:lumMod val="75000"/>
              </a:schemeClr>
            </a:gs>
          </a:gsLst>
          <a:lin ang="5400000" scaled="0"/>
          <a:tileRect/>
        </a:grad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19">
            <a:extLst>
              <a:ext uri="{28A0092B-C50C-407E-A947-70E740481C1C}">
                <a14:useLocalDpi xmlns:a14="http://schemas.microsoft.com/office/drawing/2010/main" val="0"/>
              </a:ext>
            </a:extLst>
          </a:blip>
          <a:stretch>
            <a:fillRect/>
          </a:stretch>
        </p:blipFill>
        <p:spPr>
          <a:xfrm>
            <a:off x="0" y="428"/>
            <a:ext cx="1904762" cy="6857143"/>
          </a:xfrm>
          <a:prstGeom prst="rect">
            <a:avLst/>
          </a:prstGeom>
        </p:spPr>
      </p:pic>
      <p:sp>
        <p:nvSpPr>
          <p:cNvPr id="3" name="Text Placeholder 2"/>
          <p:cNvSpPr>
            <a:spLocks noGrp="1"/>
          </p:cNvSpPr>
          <p:nvPr>
            <p:ph type="body" idx="1"/>
          </p:nvPr>
        </p:nvSpPr>
        <p:spPr>
          <a:xfrm>
            <a:off x="2283677" y="838200"/>
            <a:ext cx="6784123" cy="40386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Placeholder 1"/>
          <p:cNvSpPr>
            <a:spLocks noGrp="1"/>
          </p:cNvSpPr>
          <p:nvPr>
            <p:ph type="title"/>
          </p:nvPr>
        </p:nvSpPr>
        <p:spPr>
          <a:xfrm>
            <a:off x="2065961" y="163286"/>
            <a:ext cx="6553202" cy="525463"/>
          </a:xfrm>
          <a:prstGeom prst="rect">
            <a:avLst/>
          </a:prstGeom>
        </p:spPr>
        <p:txBody>
          <a:bodyPr vert="horz" lIns="91440" tIns="45720" rIns="91440" bIns="45720" rtlCol="0" anchor="b">
            <a:normAutofit/>
          </a:bodyPr>
          <a:lstStyle/>
          <a:p>
            <a:r>
              <a:rPr lang="en-US" dirty="0" smtClean="0"/>
              <a:t>Click to edit Master title style</a:t>
            </a:r>
            <a:endParaRPr lang="en-US" dirty="0"/>
          </a:p>
        </p:txBody>
      </p:sp>
      <p:grpSp>
        <p:nvGrpSpPr>
          <p:cNvPr id="6" name="Group 5"/>
          <p:cNvGrpSpPr/>
          <p:nvPr userDrawn="1"/>
        </p:nvGrpSpPr>
        <p:grpSpPr>
          <a:xfrm>
            <a:off x="1527571" y="-129093"/>
            <a:ext cx="636125" cy="7089291"/>
            <a:chOff x="1527571" y="-345428"/>
            <a:chExt cx="636125" cy="7412817"/>
          </a:xfrm>
        </p:grpSpPr>
        <p:sp>
          <p:nvSpPr>
            <p:cNvPr id="11" name="Rectangle 10"/>
            <p:cNvSpPr/>
            <p:nvPr userDrawn="1"/>
          </p:nvSpPr>
          <p:spPr>
            <a:xfrm rot="5400000" flipH="1" flipV="1">
              <a:off x="-1845452" y="3058242"/>
              <a:ext cx="7412817" cy="605478"/>
            </a:xfrm>
            <a:custGeom>
              <a:avLst/>
              <a:gdLst>
                <a:gd name="connsiteX0" fmla="*/ 0 w 9448800"/>
                <a:gd name="connsiteY0" fmla="*/ 0 h 134666"/>
                <a:gd name="connsiteX1" fmla="*/ 9448800 w 9448800"/>
                <a:gd name="connsiteY1" fmla="*/ 0 h 134666"/>
                <a:gd name="connsiteX2" fmla="*/ 9448800 w 9448800"/>
                <a:gd name="connsiteY2" fmla="*/ 134666 h 134666"/>
                <a:gd name="connsiteX3" fmla="*/ 0 w 9448800"/>
                <a:gd name="connsiteY3" fmla="*/ 134666 h 134666"/>
                <a:gd name="connsiteX4" fmla="*/ 0 w 9448800"/>
                <a:gd name="connsiteY4" fmla="*/ 0 h 134666"/>
                <a:gd name="connsiteX0" fmla="*/ 0 w 9448800"/>
                <a:gd name="connsiteY0" fmla="*/ 10885 h 145551"/>
                <a:gd name="connsiteX1" fmla="*/ 3167742 w 9448800"/>
                <a:gd name="connsiteY1" fmla="*/ 0 h 145551"/>
                <a:gd name="connsiteX2" fmla="*/ 9448800 w 9448800"/>
                <a:gd name="connsiteY2" fmla="*/ 10885 h 145551"/>
                <a:gd name="connsiteX3" fmla="*/ 9448800 w 9448800"/>
                <a:gd name="connsiteY3" fmla="*/ 145551 h 145551"/>
                <a:gd name="connsiteX4" fmla="*/ 0 w 9448800"/>
                <a:gd name="connsiteY4" fmla="*/ 145551 h 145551"/>
                <a:gd name="connsiteX5" fmla="*/ 0 w 9448800"/>
                <a:gd name="connsiteY5" fmla="*/ 10885 h 145551"/>
                <a:gd name="connsiteX0" fmla="*/ 0 w 9448800"/>
                <a:gd name="connsiteY0" fmla="*/ 185057 h 319723"/>
                <a:gd name="connsiteX1" fmla="*/ 3167742 w 9448800"/>
                <a:gd name="connsiteY1" fmla="*/ 0 h 319723"/>
                <a:gd name="connsiteX2" fmla="*/ 9448800 w 9448800"/>
                <a:gd name="connsiteY2" fmla="*/ 185057 h 319723"/>
                <a:gd name="connsiteX3" fmla="*/ 9448800 w 9448800"/>
                <a:gd name="connsiteY3" fmla="*/ 319723 h 319723"/>
                <a:gd name="connsiteX4" fmla="*/ 0 w 9448800"/>
                <a:gd name="connsiteY4" fmla="*/ 319723 h 319723"/>
                <a:gd name="connsiteX5" fmla="*/ 0 w 9448800"/>
                <a:gd name="connsiteY5" fmla="*/ 185057 h 319723"/>
                <a:gd name="connsiteX0" fmla="*/ 0 w 9448800"/>
                <a:gd name="connsiteY0" fmla="*/ 185057 h 319723"/>
                <a:gd name="connsiteX1" fmla="*/ 3167742 w 9448800"/>
                <a:gd name="connsiteY1" fmla="*/ 0 h 319723"/>
                <a:gd name="connsiteX2" fmla="*/ 9448800 w 9448800"/>
                <a:gd name="connsiteY2" fmla="*/ 185057 h 319723"/>
                <a:gd name="connsiteX3" fmla="*/ 9448800 w 9448800"/>
                <a:gd name="connsiteY3" fmla="*/ 319723 h 319723"/>
                <a:gd name="connsiteX4" fmla="*/ 0 w 9448800"/>
                <a:gd name="connsiteY4" fmla="*/ 319723 h 319723"/>
                <a:gd name="connsiteX5" fmla="*/ 0 w 9448800"/>
                <a:gd name="connsiteY5" fmla="*/ 185057 h 319723"/>
                <a:gd name="connsiteX0" fmla="*/ 0 w 9448800"/>
                <a:gd name="connsiteY0" fmla="*/ 187156 h 321822"/>
                <a:gd name="connsiteX1" fmla="*/ 3167742 w 9448800"/>
                <a:gd name="connsiteY1" fmla="*/ 2099 h 321822"/>
                <a:gd name="connsiteX2" fmla="*/ 9448800 w 9448800"/>
                <a:gd name="connsiteY2" fmla="*/ 187156 h 321822"/>
                <a:gd name="connsiteX3" fmla="*/ 9448800 w 9448800"/>
                <a:gd name="connsiteY3" fmla="*/ 321822 h 321822"/>
                <a:gd name="connsiteX4" fmla="*/ 0 w 9448800"/>
                <a:gd name="connsiteY4" fmla="*/ 321822 h 321822"/>
                <a:gd name="connsiteX5" fmla="*/ 0 w 9448800"/>
                <a:gd name="connsiteY5" fmla="*/ 187156 h 321822"/>
                <a:gd name="connsiteX0" fmla="*/ 0 w 9448800"/>
                <a:gd name="connsiteY0" fmla="*/ 154995 h 289661"/>
                <a:gd name="connsiteX1" fmla="*/ 3178627 w 9448800"/>
                <a:gd name="connsiteY1" fmla="*/ 2595 h 289661"/>
                <a:gd name="connsiteX2" fmla="*/ 9448800 w 9448800"/>
                <a:gd name="connsiteY2" fmla="*/ 154995 h 289661"/>
                <a:gd name="connsiteX3" fmla="*/ 9448800 w 9448800"/>
                <a:gd name="connsiteY3" fmla="*/ 289661 h 289661"/>
                <a:gd name="connsiteX4" fmla="*/ 0 w 9448800"/>
                <a:gd name="connsiteY4" fmla="*/ 289661 h 289661"/>
                <a:gd name="connsiteX5" fmla="*/ 0 w 9448800"/>
                <a:gd name="connsiteY5" fmla="*/ 154995 h 289661"/>
                <a:gd name="connsiteX0" fmla="*/ 0 w 9448800"/>
                <a:gd name="connsiteY0" fmla="*/ 154995 h 289661"/>
                <a:gd name="connsiteX1" fmla="*/ 3178627 w 9448800"/>
                <a:gd name="connsiteY1" fmla="*/ 2595 h 289661"/>
                <a:gd name="connsiteX2" fmla="*/ 9448800 w 9448800"/>
                <a:gd name="connsiteY2" fmla="*/ 154995 h 289661"/>
                <a:gd name="connsiteX3" fmla="*/ 9448800 w 9448800"/>
                <a:gd name="connsiteY3" fmla="*/ 289661 h 289661"/>
                <a:gd name="connsiteX4" fmla="*/ 3809999 w 9448800"/>
                <a:gd name="connsiteY4" fmla="*/ 283029 h 289661"/>
                <a:gd name="connsiteX5" fmla="*/ 0 w 9448800"/>
                <a:gd name="connsiteY5" fmla="*/ 289661 h 289661"/>
                <a:gd name="connsiteX6" fmla="*/ 0 w 9448800"/>
                <a:gd name="connsiteY6" fmla="*/ 154995 h 289661"/>
                <a:gd name="connsiteX0" fmla="*/ 0 w 9448800"/>
                <a:gd name="connsiteY0" fmla="*/ 154995 h 289661"/>
                <a:gd name="connsiteX1" fmla="*/ 3178627 w 9448800"/>
                <a:gd name="connsiteY1" fmla="*/ 2595 h 289661"/>
                <a:gd name="connsiteX2" fmla="*/ 9448800 w 9448800"/>
                <a:gd name="connsiteY2" fmla="*/ 154995 h 289661"/>
                <a:gd name="connsiteX3" fmla="*/ 9448800 w 9448800"/>
                <a:gd name="connsiteY3" fmla="*/ 289661 h 289661"/>
                <a:gd name="connsiteX4" fmla="*/ 3809999 w 9448800"/>
                <a:gd name="connsiteY4" fmla="*/ 163286 h 289661"/>
                <a:gd name="connsiteX5" fmla="*/ 0 w 9448800"/>
                <a:gd name="connsiteY5" fmla="*/ 289661 h 289661"/>
                <a:gd name="connsiteX6" fmla="*/ 0 w 9448800"/>
                <a:gd name="connsiteY6" fmla="*/ 154995 h 289661"/>
                <a:gd name="connsiteX0" fmla="*/ 0 w 9448800"/>
                <a:gd name="connsiteY0" fmla="*/ 154995 h 289672"/>
                <a:gd name="connsiteX1" fmla="*/ 3178627 w 9448800"/>
                <a:gd name="connsiteY1" fmla="*/ 2595 h 289672"/>
                <a:gd name="connsiteX2" fmla="*/ 9448800 w 9448800"/>
                <a:gd name="connsiteY2" fmla="*/ 154995 h 289672"/>
                <a:gd name="connsiteX3" fmla="*/ 9448800 w 9448800"/>
                <a:gd name="connsiteY3" fmla="*/ 289661 h 289672"/>
                <a:gd name="connsiteX4" fmla="*/ 3809999 w 9448800"/>
                <a:gd name="connsiteY4" fmla="*/ 163286 h 289672"/>
                <a:gd name="connsiteX5" fmla="*/ 0 w 9448800"/>
                <a:gd name="connsiteY5" fmla="*/ 289661 h 289672"/>
                <a:gd name="connsiteX6" fmla="*/ 0 w 9448800"/>
                <a:gd name="connsiteY6" fmla="*/ 154995 h 289672"/>
                <a:gd name="connsiteX0" fmla="*/ 0 w 9448800"/>
                <a:gd name="connsiteY0" fmla="*/ 154995 h 289669"/>
                <a:gd name="connsiteX1" fmla="*/ 3178627 w 9448800"/>
                <a:gd name="connsiteY1" fmla="*/ 2595 h 289669"/>
                <a:gd name="connsiteX2" fmla="*/ 9448800 w 9448800"/>
                <a:gd name="connsiteY2" fmla="*/ 154995 h 289669"/>
                <a:gd name="connsiteX3" fmla="*/ 9448800 w 9448800"/>
                <a:gd name="connsiteY3" fmla="*/ 289661 h 289669"/>
                <a:gd name="connsiteX4" fmla="*/ 3809999 w 9448800"/>
                <a:gd name="connsiteY4" fmla="*/ 130629 h 289669"/>
                <a:gd name="connsiteX5" fmla="*/ 0 w 9448800"/>
                <a:gd name="connsiteY5" fmla="*/ 289661 h 289669"/>
                <a:gd name="connsiteX6" fmla="*/ 0 w 9448800"/>
                <a:gd name="connsiteY6" fmla="*/ 154995 h 289669"/>
                <a:gd name="connsiteX0" fmla="*/ 0 w 9448800"/>
                <a:gd name="connsiteY0" fmla="*/ 154995 h 289669"/>
                <a:gd name="connsiteX1" fmla="*/ 3178627 w 9448800"/>
                <a:gd name="connsiteY1" fmla="*/ 2595 h 289669"/>
                <a:gd name="connsiteX2" fmla="*/ 9448800 w 9448800"/>
                <a:gd name="connsiteY2" fmla="*/ 154995 h 289669"/>
                <a:gd name="connsiteX3" fmla="*/ 9448800 w 9448800"/>
                <a:gd name="connsiteY3" fmla="*/ 289661 h 289669"/>
                <a:gd name="connsiteX4" fmla="*/ 3809999 w 9448800"/>
                <a:gd name="connsiteY4" fmla="*/ 130629 h 289669"/>
                <a:gd name="connsiteX5" fmla="*/ 0 w 9448800"/>
                <a:gd name="connsiteY5" fmla="*/ 289661 h 289669"/>
                <a:gd name="connsiteX6" fmla="*/ 0 w 9448800"/>
                <a:gd name="connsiteY6" fmla="*/ 154995 h 289669"/>
                <a:gd name="connsiteX0" fmla="*/ 0 w 9448800"/>
                <a:gd name="connsiteY0" fmla="*/ 154995 h 289661"/>
                <a:gd name="connsiteX1" fmla="*/ 3178627 w 9448800"/>
                <a:gd name="connsiteY1" fmla="*/ 2595 h 289661"/>
                <a:gd name="connsiteX2" fmla="*/ 9448800 w 9448800"/>
                <a:gd name="connsiteY2" fmla="*/ 154995 h 289661"/>
                <a:gd name="connsiteX3" fmla="*/ 9448800 w 9448800"/>
                <a:gd name="connsiteY3" fmla="*/ 289661 h 289661"/>
                <a:gd name="connsiteX4" fmla="*/ 3809999 w 9448800"/>
                <a:gd name="connsiteY4" fmla="*/ 130629 h 289661"/>
                <a:gd name="connsiteX5" fmla="*/ 0 w 9448800"/>
                <a:gd name="connsiteY5" fmla="*/ 289661 h 289661"/>
                <a:gd name="connsiteX6" fmla="*/ 0 w 9448800"/>
                <a:gd name="connsiteY6" fmla="*/ 154995 h 289661"/>
                <a:gd name="connsiteX0" fmla="*/ 0 w 9448800"/>
                <a:gd name="connsiteY0" fmla="*/ 154995 h 289661"/>
                <a:gd name="connsiteX1" fmla="*/ 3178627 w 9448800"/>
                <a:gd name="connsiteY1" fmla="*/ 2595 h 289661"/>
                <a:gd name="connsiteX2" fmla="*/ 9448800 w 9448800"/>
                <a:gd name="connsiteY2" fmla="*/ 154995 h 289661"/>
                <a:gd name="connsiteX3" fmla="*/ 9448800 w 9448800"/>
                <a:gd name="connsiteY3" fmla="*/ 289661 h 289661"/>
                <a:gd name="connsiteX4" fmla="*/ 3831771 w 9448800"/>
                <a:gd name="connsiteY4" fmla="*/ 185058 h 289661"/>
                <a:gd name="connsiteX5" fmla="*/ 0 w 9448800"/>
                <a:gd name="connsiteY5" fmla="*/ 289661 h 289661"/>
                <a:gd name="connsiteX6" fmla="*/ 0 w 9448800"/>
                <a:gd name="connsiteY6" fmla="*/ 154995 h 289661"/>
                <a:gd name="connsiteX0" fmla="*/ 0 w 9448800"/>
                <a:gd name="connsiteY0" fmla="*/ 76200 h 210866"/>
                <a:gd name="connsiteX1" fmla="*/ 3189513 w 9448800"/>
                <a:gd name="connsiteY1" fmla="*/ 0 h 210866"/>
                <a:gd name="connsiteX2" fmla="*/ 9448800 w 9448800"/>
                <a:gd name="connsiteY2" fmla="*/ 76200 h 210866"/>
                <a:gd name="connsiteX3" fmla="*/ 9448800 w 9448800"/>
                <a:gd name="connsiteY3" fmla="*/ 210866 h 210866"/>
                <a:gd name="connsiteX4" fmla="*/ 3831771 w 9448800"/>
                <a:gd name="connsiteY4" fmla="*/ 106263 h 210866"/>
                <a:gd name="connsiteX5" fmla="*/ 0 w 9448800"/>
                <a:gd name="connsiteY5" fmla="*/ 210866 h 210866"/>
                <a:gd name="connsiteX6" fmla="*/ 0 w 9448800"/>
                <a:gd name="connsiteY6" fmla="*/ 76200 h 210866"/>
                <a:gd name="connsiteX0" fmla="*/ 0 w 9448800"/>
                <a:gd name="connsiteY0" fmla="*/ 119743 h 254409"/>
                <a:gd name="connsiteX1" fmla="*/ 3189513 w 9448800"/>
                <a:gd name="connsiteY1" fmla="*/ 0 h 254409"/>
                <a:gd name="connsiteX2" fmla="*/ 9448800 w 9448800"/>
                <a:gd name="connsiteY2" fmla="*/ 119743 h 254409"/>
                <a:gd name="connsiteX3" fmla="*/ 9448800 w 9448800"/>
                <a:gd name="connsiteY3" fmla="*/ 254409 h 254409"/>
                <a:gd name="connsiteX4" fmla="*/ 3831771 w 9448800"/>
                <a:gd name="connsiteY4" fmla="*/ 149806 h 254409"/>
                <a:gd name="connsiteX5" fmla="*/ 0 w 9448800"/>
                <a:gd name="connsiteY5" fmla="*/ 254409 h 254409"/>
                <a:gd name="connsiteX6" fmla="*/ 0 w 9448800"/>
                <a:gd name="connsiteY6" fmla="*/ 119743 h 254409"/>
                <a:gd name="connsiteX0" fmla="*/ 0 w 9448800"/>
                <a:gd name="connsiteY0" fmla="*/ 696686 h 831352"/>
                <a:gd name="connsiteX1" fmla="*/ 3189513 w 9448800"/>
                <a:gd name="connsiteY1" fmla="*/ 576943 h 831352"/>
                <a:gd name="connsiteX2" fmla="*/ 9382493 w 9448800"/>
                <a:gd name="connsiteY2" fmla="*/ 0 h 831352"/>
                <a:gd name="connsiteX3" fmla="*/ 9448800 w 9448800"/>
                <a:gd name="connsiteY3" fmla="*/ 831352 h 831352"/>
                <a:gd name="connsiteX4" fmla="*/ 3831771 w 9448800"/>
                <a:gd name="connsiteY4" fmla="*/ 726749 h 831352"/>
                <a:gd name="connsiteX5" fmla="*/ 0 w 9448800"/>
                <a:gd name="connsiteY5" fmla="*/ 831352 h 831352"/>
                <a:gd name="connsiteX6" fmla="*/ 0 w 9448800"/>
                <a:gd name="connsiteY6" fmla="*/ 696686 h 831352"/>
                <a:gd name="connsiteX0" fmla="*/ 0 w 9448800"/>
                <a:gd name="connsiteY0" fmla="*/ 696686 h 831352"/>
                <a:gd name="connsiteX1" fmla="*/ 3189513 w 9448800"/>
                <a:gd name="connsiteY1" fmla="*/ 576943 h 831352"/>
                <a:gd name="connsiteX2" fmla="*/ 9382493 w 9448800"/>
                <a:gd name="connsiteY2" fmla="*/ 0 h 831352"/>
                <a:gd name="connsiteX3" fmla="*/ 9448800 w 9448800"/>
                <a:gd name="connsiteY3" fmla="*/ 831352 h 831352"/>
                <a:gd name="connsiteX4" fmla="*/ 3831771 w 9448800"/>
                <a:gd name="connsiteY4" fmla="*/ 726749 h 831352"/>
                <a:gd name="connsiteX5" fmla="*/ 0 w 9448800"/>
                <a:gd name="connsiteY5" fmla="*/ 831352 h 831352"/>
                <a:gd name="connsiteX6" fmla="*/ 0 w 9448800"/>
                <a:gd name="connsiteY6" fmla="*/ 696686 h 831352"/>
                <a:gd name="connsiteX0" fmla="*/ 0 w 9382493"/>
                <a:gd name="connsiteY0" fmla="*/ 696686 h 831352"/>
                <a:gd name="connsiteX1" fmla="*/ 3189513 w 9382493"/>
                <a:gd name="connsiteY1" fmla="*/ 576943 h 831352"/>
                <a:gd name="connsiteX2" fmla="*/ 9382493 w 9382493"/>
                <a:gd name="connsiteY2" fmla="*/ 0 h 831352"/>
                <a:gd name="connsiteX3" fmla="*/ 9382492 w 9382493"/>
                <a:gd name="connsiteY3" fmla="*/ 189095 h 831352"/>
                <a:gd name="connsiteX4" fmla="*/ 3831771 w 9382493"/>
                <a:gd name="connsiteY4" fmla="*/ 726749 h 831352"/>
                <a:gd name="connsiteX5" fmla="*/ 0 w 9382493"/>
                <a:gd name="connsiteY5" fmla="*/ 831352 h 831352"/>
                <a:gd name="connsiteX6" fmla="*/ 0 w 9382493"/>
                <a:gd name="connsiteY6" fmla="*/ 696686 h 831352"/>
                <a:gd name="connsiteX0" fmla="*/ 0 w 9382493"/>
                <a:gd name="connsiteY0" fmla="*/ 696686 h 831352"/>
                <a:gd name="connsiteX1" fmla="*/ 3189513 w 9382493"/>
                <a:gd name="connsiteY1" fmla="*/ 576943 h 831352"/>
                <a:gd name="connsiteX2" fmla="*/ 9382493 w 9382493"/>
                <a:gd name="connsiteY2" fmla="*/ 0 h 831352"/>
                <a:gd name="connsiteX3" fmla="*/ 9382492 w 9382493"/>
                <a:gd name="connsiteY3" fmla="*/ 189095 h 831352"/>
                <a:gd name="connsiteX4" fmla="*/ 3831771 w 9382493"/>
                <a:gd name="connsiteY4" fmla="*/ 726749 h 831352"/>
                <a:gd name="connsiteX5" fmla="*/ 0 w 9382493"/>
                <a:gd name="connsiteY5" fmla="*/ 831352 h 831352"/>
                <a:gd name="connsiteX6" fmla="*/ 0 w 9382493"/>
                <a:gd name="connsiteY6" fmla="*/ 696686 h 831352"/>
                <a:gd name="connsiteX0" fmla="*/ 0 w 9382493"/>
                <a:gd name="connsiteY0" fmla="*/ 696686 h 831352"/>
                <a:gd name="connsiteX1" fmla="*/ 3189513 w 9382493"/>
                <a:gd name="connsiteY1" fmla="*/ 576943 h 831352"/>
                <a:gd name="connsiteX2" fmla="*/ 9382493 w 9382493"/>
                <a:gd name="connsiteY2" fmla="*/ 0 h 831352"/>
                <a:gd name="connsiteX3" fmla="*/ 9382492 w 9382493"/>
                <a:gd name="connsiteY3" fmla="*/ 189095 h 831352"/>
                <a:gd name="connsiteX4" fmla="*/ 3831771 w 9382493"/>
                <a:gd name="connsiteY4" fmla="*/ 726749 h 831352"/>
                <a:gd name="connsiteX5" fmla="*/ 0 w 9382493"/>
                <a:gd name="connsiteY5" fmla="*/ 831352 h 831352"/>
                <a:gd name="connsiteX6" fmla="*/ 0 w 9382493"/>
                <a:gd name="connsiteY6" fmla="*/ 696686 h 831352"/>
                <a:gd name="connsiteX0" fmla="*/ 0 w 9415647"/>
                <a:gd name="connsiteY0" fmla="*/ 772886 h 907552"/>
                <a:gd name="connsiteX1" fmla="*/ 3189513 w 9415647"/>
                <a:gd name="connsiteY1" fmla="*/ 653143 h 907552"/>
                <a:gd name="connsiteX2" fmla="*/ 9415647 w 9415647"/>
                <a:gd name="connsiteY2" fmla="*/ 0 h 907552"/>
                <a:gd name="connsiteX3" fmla="*/ 9382492 w 9415647"/>
                <a:gd name="connsiteY3" fmla="*/ 265295 h 907552"/>
                <a:gd name="connsiteX4" fmla="*/ 3831771 w 9415647"/>
                <a:gd name="connsiteY4" fmla="*/ 802949 h 907552"/>
                <a:gd name="connsiteX5" fmla="*/ 0 w 9415647"/>
                <a:gd name="connsiteY5" fmla="*/ 907552 h 907552"/>
                <a:gd name="connsiteX6" fmla="*/ 0 w 9415647"/>
                <a:gd name="connsiteY6" fmla="*/ 772886 h 907552"/>
                <a:gd name="connsiteX0" fmla="*/ 0 w 9426698"/>
                <a:gd name="connsiteY0" fmla="*/ 772886 h 907552"/>
                <a:gd name="connsiteX1" fmla="*/ 3189513 w 9426698"/>
                <a:gd name="connsiteY1" fmla="*/ 653143 h 907552"/>
                <a:gd name="connsiteX2" fmla="*/ 9415647 w 9426698"/>
                <a:gd name="connsiteY2" fmla="*/ 0 h 907552"/>
                <a:gd name="connsiteX3" fmla="*/ 9426698 w 9426698"/>
                <a:gd name="connsiteY3" fmla="*/ 178210 h 907552"/>
                <a:gd name="connsiteX4" fmla="*/ 3831771 w 9426698"/>
                <a:gd name="connsiteY4" fmla="*/ 802949 h 907552"/>
                <a:gd name="connsiteX5" fmla="*/ 0 w 9426698"/>
                <a:gd name="connsiteY5" fmla="*/ 907552 h 907552"/>
                <a:gd name="connsiteX6" fmla="*/ 0 w 9426698"/>
                <a:gd name="connsiteY6" fmla="*/ 772886 h 907552"/>
                <a:gd name="connsiteX0" fmla="*/ 0 w 9426698"/>
                <a:gd name="connsiteY0" fmla="*/ 772886 h 907552"/>
                <a:gd name="connsiteX1" fmla="*/ 3189513 w 9426698"/>
                <a:gd name="connsiteY1" fmla="*/ 653143 h 907552"/>
                <a:gd name="connsiteX2" fmla="*/ 9415647 w 9426698"/>
                <a:gd name="connsiteY2" fmla="*/ 0 h 907552"/>
                <a:gd name="connsiteX3" fmla="*/ 9426698 w 9426698"/>
                <a:gd name="connsiteY3" fmla="*/ 178210 h 907552"/>
                <a:gd name="connsiteX4" fmla="*/ 3831771 w 9426698"/>
                <a:gd name="connsiteY4" fmla="*/ 802949 h 907552"/>
                <a:gd name="connsiteX5" fmla="*/ 0 w 9426698"/>
                <a:gd name="connsiteY5" fmla="*/ 907552 h 907552"/>
                <a:gd name="connsiteX6" fmla="*/ 0 w 9426698"/>
                <a:gd name="connsiteY6" fmla="*/ 772886 h 907552"/>
                <a:gd name="connsiteX0" fmla="*/ 0 w 9426698"/>
                <a:gd name="connsiteY0" fmla="*/ 772886 h 957531"/>
                <a:gd name="connsiteX1" fmla="*/ 3189513 w 9426698"/>
                <a:gd name="connsiteY1" fmla="*/ 653143 h 957531"/>
                <a:gd name="connsiteX2" fmla="*/ 9415647 w 9426698"/>
                <a:gd name="connsiteY2" fmla="*/ 0 h 957531"/>
                <a:gd name="connsiteX3" fmla="*/ 9426698 w 9426698"/>
                <a:gd name="connsiteY3" fmla="*/ 178210 h 957531"/>
                <a:gd name="connsiteX4" fmla="*/ 3842823 w 9426698"/>
                <a:gd name="connsiteY4" fmla="*/ 922692 h 957531"/>
                <a:gd name="connsiteX5" fmla="*/ 0 w 9426698"/>
                <a:gd name="connsiteY5" fmla="*/ 907552 h 957531"/>
                <a:gd name="connsiteX6" fmla="*/ 0 w 9426698"/>
                <a:gd name="connsiteY6" fmla="*/ 772886 h 957531"/>
                <a:gd name="connsiteX0" fmla="*/ 0 w 9426698"/>
                <a:gd name="connsiteY0" fmla="*/ 772886 h 923543"/>
                <a:gd name="connsiteX1" fmla="*/ 3189513 w 9426698"/>
                <a:gd name="connsiteY1" fmla="*/ 653143 h 923543"/>
                <a:gd name="connsiteX2" fmla="*/ 9415647 w 9426698"/>
                <a:gd name="connsiteY2" fmla="*/ 0 h 923543"/>
                <a:gd name="connsiteX3" fmla="*/ 9426698 w 9426698"/>
                <a:gd name="connsiteY3" fmla="*/ 178210 h 923543"/>
                <a:gd name="connsiteX4" fmla="*/ 3842823 w 9426698"/>
                <a:gd name="connsiteY4" fmla="*/ 922692 h 923543"/>
                <a:gd name="connsiteX5" fmla="*/ 0 w 9426698"/>
                <a:gd name="connsiteY5" fmla="*/ 907552 h 923543"/>
                <a:gd name="connsiteX6" fmla="*/ 0 w 9426698"/>
                <a:gd name="connsiteY6" fmla="*/ 772886 h 923543"/>
                <a:gd name="connsiteX0" fmla="*/ 0 w 9426698"/>
                <a:gd name="connsiteY0" fmla="*/ 772886 h 923543"/>
                <a:gd name="connsiteX1" fmla="*/ 3189513 w 9426698"/>
                <a:gd name="connsiteY1" fmla="*/ 685800 h 923543"/>
                <a:gd name="connsiteX2" fmla="*/ 9415647 w 9426698"/>
                <a:gd name="connsiteY2" fmla="*/ 0 h 923543"/>
                <a:gd name="connsiteX3" fmla="*/ 9426698 w 9426698"/>
                <a:gd name="connsiteY3" fmla="*/ 178210 h 923543"/>
                <a:gd name="connsiteX4" fmla="*/ 3842823 w 9426698"/>
                <a:gd name="connsiteY4" fmla="*/ 922692 h 923543"/>
                <a:gd name="connsiteX5" fmla="*/ 0 w 9426698"/>
                <a:gd name="connsiteY5" fmla="*/ 907552 h 923543"/>
                <a:gd name="connsiteX6" fmla="*/ 0 w 9426698"/>
                <a:gd name="connsiteY6" fmla="*/ 772886 h 923543"/>
                <a:gd name="connsiteX0" fmla="*/ 0 w 9426698"/>
                <a:gd name="connsiteY0" fmla="*/ 772886 h 923543"/>
                <a:gd name="connsiteX1" fmla="*/ 3277924 w 9426698"/>
                <a:gd name="connsiteY1" fmla="*/ 707572 h 923543"/>
                <a:gd name="connsiteX2" fmla="*/ 9415647 w 9426698"/>
                <a:gd name="connsiteY2" fmla="*/ 0 h 923543"/>
                <a:gd name="connsiteX3" fmla="*/ 9426698 w 9426698"/>
                <a:gd name="connsiteY3" fmla="*/ 178210 h 923543"/>
                <a:gd name="connsiteX4" fmla="*/ 3842823 w 9426698"/>
                <a:gd name="connsiteY4" fmla="*/ 922692 h 923543"/>
                <a:gd name="connsiteX5" fmla="*/ 0 w 9426698"/>
                <a:gd name="connsiteY5" fmla="*/ 907552 h 923543"/>
                <a:gd name="connsiteX6" fmla="*/ 0 w 9426698"/>
                <a:gd name="connsiteY6" fmla="*/ 772886 h 923543"/>
                <a:gd name="connsiteX0" fmla="*/ 0 w 9426698"/>
                <a:gd name="connsiteY0" fmla="*/ 772886 h 923543"/>
                <a:gd name="connsiteX1" fmla="*/ 3277924 w 9426698"/>
                <a:gd name="connsiteY1" fmla="*/ 707572 h 923543"/>
                <a:gd name="connsiteX2" fmla="*/ 9415647 w 9426698"/>
                <a:gd name="connsiteY2" fmla="*/ 0 h 923543"/>
                <a:gd name="connsiteX3" fmla="*/ 9426698 w 9426698"/>
                <a:gd name="connsiteY3" fmla="*/ 178210 h 923543"/>
                <a:gd name="connsiteX4" fmla="*/ 3842823 w 9426698"/>
                <a:gd name="connsiteY4" fmla="*/ 922692 h 923543"/>
                <a:gd name="connsiteX5" fmla="*/ 0 w 9426698"/>
                <a:gd name="connsiteY5" fmla="*/ 907552 h 923543"/>
                <a:gd name="connsiteX6" fmla="*/ 0 w 9426698"/>
                <a:gd name="connsiteY6" fmla="*/ 772886 h 923543"/>
                <a:gd name="connsiteX0" fmla="*/ 0 w 9426698"/>
                <a:gd name="connsiteY0" fmla="*/ 772886 h 923543"/>
                <a:gd name="connsiteX1" fmla="*/ 3288975 w 9426698"/>
                <a:gd name="connsiteY1" fmla="*/ 783772 h 923543"/>
                <a:gd name="connsiteX2" fmla="*/ 9415647 w 9426698"/>
                <a:gd name="connsiteY2" fmla="*/ 0 h 923543"/>
                <a:gd name="connsiteX3" fmla="*/ 9426698 w 9426698"/>
                <a:gd name="connsiteY3" fmla="*/ 178210 h 923543"/>
                <a:gd name="connsiteX4" fmla="*/ 3842823 w 9426698"/>
                <a:gd name="connsiteY4" fmla="*/ 922692 h 923543"/>
                <a:gd name="connsiteX5" fmla="*/ 0 w 9426698"/>
                <a:gd name="connsiteY5" fmla="*/ 907552 h 923543"/>
                <a:gd name="connsiteX6" fmla="*/ 0 w 9426698"/>
                <a:gd name="connsiteY6" fmla="*/ 772886 h 923543"/>
                <a:gd name="connsiteX0" fmla="*/ 0 w 9426698"/>
                <a:gd name="connsiteY0" fmla="*/ 783772 h 934429"/>
                <a:gd name="connsiteX1" fmla="*/ 3288975 w 9426698"/>
                <a:gd name="connsiteY1" fmla="*/ 794658 h 934429"/>
                <a:gd name="connsiteX2" fmla="*/ 9415646 w 9426698"/>
                <a:gd name="connsiteY2" fmla="*/ 0 h 934429"/>
                <a:gd name="connsiteX3" fmla="*/ 9426698 w 9426698"/>
                <a:gd name="connsiteY3" fmla="*/ 189096 h 934429"/>
                <a:gd name="connsiteX4" fmla="*/ 3842823 w 9426698"/>
                <a:gd name="connsiteY4" fmla="*/ 933578 h 934429"/>
                <a:gd name="connsiteX5" fmla="*/ 0 w 9426698"/>
                <a:gd name="connsiteY5" fmla="*/ 918438 h 934429"/>
                <a:gd name="connsiteX6" fmla="*/ 0 w 9426698"/>
                <a:gd name="connsiteY6" fmla="*/ 783772 h 934429"/>
                <a:gd name="connsiteX0" fmla="*/ 0 w 9426698"/>
                <a:gd name="connsiteY0" fmla="*/ 783772 h 934429"/>
                <a:gd name="connsiteX1" fmla="*/ 3288975 w 9426698"/>
                <a:gd name="connsiteY1" fmla="*/ 794658 h 934429"/>
                <a:gd name="connsiteX2" fmla="*/ 9415646 w 9426698"/>
                <a:gd name="connsiteY2" fmla="*/ 0 h 934429"/>
                <a:gd name="connsiteX3" fmla="*/ 9426698 w 9426698"/>
                <a:gd name="connsiteY3" fmla="*/ 189096 h 934429"/>
                <a:gd name="connsiteX4" fmla="*/ 3842823 w 9426698"/>
                <a:gd name="connsiteY4" fmla="*/ 933578 h 934429"/>
                <a:gd name="connsiteX5" fmla="*/ 0 w 9426698"/>
                <a:gd name="connsiteY5" fmla="*/ 918438 h 934429"/>
                <a:gd name="connsiteX6" fmla="*/ 0 w 9426698"/>
                <a:gd name="connsiteY6" fmla="*/ 783772 h 934429"/>
                <a:gd name="connsiteX0" fmla="*/ 11051 w 9437749"/>
                <a:gd name="connsiteY0" fmla="*/ 783772 h 994638"/>
                <a:gd name="connsiteX1" fmla="*/ 3300026 w 9437749"/>
                <a:gd name="connsiteY1" fmla="*/ 794658 h 994638"/>
                <a:gd name="connsiteX2" fmla="*/ 9426697 w 9437749"/>
                <a:gd name="connsiteY2" fmla="*/ 0 h 994638"/>
                <a:gd name="connsiteX3" fmla="*/ 9437749 w 9437749"/>
                <a:gd name="connsiteY3" fmla="*/ 189096 h 994638"/>
                <a:gd name="connsiteX4" fmla="*/ 3853874 w 9437749"/>
                <a:gd name="connsiteY4" fmla="*/ 933578 h 994638"/>
                <a:gd name="connsiteX5" fmla="*/ 0 w 9437749"/>
                <a:gd name="connsiteY5" fmla="*/ 994638 h 994638"/>
                <a:gd name="connsiteX6" fmla="*/ 11051 w 9437749"/>
                <a:gd name="connsiteY6" fmla="*/ 783772 h 994638"/>
                <a:gd name="connsiteX0" fmla="*/ 11051 w 9437749"/>
                <a:gd name="connsiteY0" fmla="*/ 783772 h 994638"/>
                <a:gd name="connsiteX1" fmla="*/ 3300026 w 9437749"/>
                <a:gd name="connsiteY1" fmla="*/ 794658 h 994638"/>
                <a:gd name="connsiteX2" fmla="*/ 9426697 w 9437749"/>
                <a:gd name="connsiteY2" fmla="*/ 0 h 994638"/>
                <a:gd name="connsiteX3" fmla="*/ 9437749 w 9437749"/>
                <a:gd name="connsiteY3" fmla="*/ 189096 h 994638"/>
                <a:gd name="connsiteX4" fmla="*/ 3853874 w 9437749"/>
                <a:gd name="connsiteY4" fmla="*/ 933578 h 994638"/>
                <a:gd name="connsiteX5" fmla="*/ 0 w 9437749"/>
                <a:gd name="connsiteY5" fmla="*/ 994638 h 994638"/>
                <a:gd name="connsiteX6" fmla="*/ 11051 w 9437749"/>
                <a:gd name="connsiteY6" fmla="*/ 783772 h 994638"/>
                <a:gd name="connsiteX0" fmla="*/ 0 w 9437750"/>
                <a:gd name="connsiteY0" fmla="*/ 696686 h 994638"/>
                <a:gd name="connsiteX1" fmla="*/ 3300027 w 9437750"/>
                <a:gd name="connsiteY1" fmla="*/ 794658 h 994638"/>
                <a:gd name="connsiteX2" fmla="*/ 9426698 w 9437750"/>
                <a:gd name="connsiteY2" fmla="*/ 0 h 994638"/>
                <a:gd name="connsiteX3" fmla="*/ 9437750 w 9437750"/>
                <a:gd name="connsiteY3" fmla="*/ 189096 h 994638"/>
                <a:gd name="connsiteX4" fmla="*/ 3853875 w 9437750"/>
                <a:gd name="connsiteY4" fmla="*/ 933578 h 994638"/>
                <a:gd name="connsiteX5" fmla="*/ 1 w 9437750"/>
                <a:gd name="connsiteY5" fmla="*/ 994638 h 994638"/>
                <a:gd name="connsiteX6" fmla="*/ 0 w 9437750"/>
                <a:gd name="connsiteY6" fmla="*/ 696686 h 994638"/>
                <a:gd name="connsiteX0" fmla="*/ 0 w 9437750"/>
                <a:gd name="connsiteY0" fmla="*/ 696686 h 982403"/>
                <a:gd name="connsiteX1" fmla="*/ 3300027 w 9437750"/>
                <a:gd name="connsiteY1" fmla="*/ 794658 h 982403"/>
                <a:gd name="connsiteX2" fmla="*/ 9426698 w 9437750"/>
                <a:gd name="connsiteY2" fmla="*/ 0 h 982403"/>
                <a:gd name="connsiteX3" fmla="*/ 9437750 w 9437750"/>
                <a:gd name="connsiteY3" fmla="*/ 189096 h 982403"/>
                <a:gd name="connsiteX4" fmla="*/ 3853875 w 9437750"/>
                <a:gd name="connsiteY4" fmla="*/ 933578 h 982403"/>
                <a:gd name="connsiteX5" fmla="*/ 1 w 9437750"/>
                <a:gd name="connsiteY5" fmla="*/ 907553 h 982403"/>
                <a:gd name="connsiteX6" fmla="*/ 0 w 9437750"/>
                <a:gd name="connsiteY6" fmla="*/ 696686 h 982403"/>
                <a:gd name="connsiteX0" fmla="*/ 0 w 9437750"/>
                <a:gd name="connsiteY0" fmla="*/ 696686 h 982403"/>
                <a:gd name="connsiteX1" fmla="*/ 3300027 w 9437750"/>
                <a:gd name="connsiteY1" fmla="*/ 794658 h 982403"/>
                <a:gd name="connsiteX2" fmla="*/ 9426698 w 9437750"/>
                <a:gd name="connsiteY2" fmla="*/ 0 h 982403"/>
                <a:gd name="connsiteX3" fmla="*/ 9437750 w 9437750"/>
                <a:gd name="connsiteY3" fmla="*/ 189096 h 982403"/>
                <a:gd name="connsiteX4" fmla="*/ 3853875 w 9437750"/>
                <a:gd name="connsiteY4" fmla="*/ 933578 h 982403"/>
                <a:gd name="connsiteX5" fmla="*/ 1 w 9437750"/>
                <a:gd name="connsiteY5" fmla="*/ 907553 h 982403"/>
                <a:gd name="connsiteX6" fmla="*/ 0 w 9437750"/>
                <a:gd name="connsiteY6" fmla="*/ 696686 h 982403"/>
                <a:gd name="connsiteX0" fmla="*/ 0 w 9437750"/>
                <a:gd name="connsiteY0" fmla="*/ 696686 h 943288"/>
                <a:gd name="connsiteX1" fmla="*/ 3300027 w 9437750"/>
                <a:gd name="connsiteY1" fmla="*/ 794658 h 943288"/>
                <a:gd name="connsiteX2" fmla="*/ 9426698 w 9437750"/>
                <a:gd name="connsiteY2" fmla="*/ 0 h 943288"/>
                <a:gd name="connsiteX3" fmla="*/ 9437750 w 9437750"/>
                <a:gd name="connsiteY3" fmla="*/ 189096 h 943288"/>
                <a:gd name="connsiteX4" fmla="*/ 3853875 w 9437750"/>
                <a:gd name="connsiteY4" fmla="*/ 933578 h 943288"/>
                <a:gd name="connsiteX5" fmla="*/ 1 w 9437750"/>
                <a:gd name="connsiteY5" fmla="*/ 907553 h 943288"/>
                <a:gd name="connsiteX6" fmla="*/ 0 w 9437750"/>
                <a:gd name="connsiteY6" fmla="*/ 696686 h 943288"/>
                <a:gd name="connsiteX0" fmla="*/ 0 w 9437750"/>
                <a:gd name="connsiteY0" fmla="*/ 696686 h 943288"/>
                <a:gd name="connsiteX1" fmla="*/ 3775230 w 9437750"/>
                <a:gd name="connsiteY1" fmla="*/ 794658 h 943288"/>
                <a:gd name="connsiteX2" fmla="*/ 9426698 w 9437750"/>
                <a:gd name="connsiteY2" fmla="*/ 0 h 943288"/>
                <a:gd name="connsiteX3" fmla="*/ 9437750 w 9437750"/>
                <a:gd name="connsiteY3" fmla="*/ 189096 h 943288"/>
                <a:gd name="connsiteX4" fmla="*/ 3853875 w 9437750"/>
                <a:gd name="connsiteY4" fmla="*/ 933578 h 943288"/>
                <a:gd name="connsiteX5" fmla="*/ 1 w 9437750"/>
                <a:gd name="connsiteY5" fmla="*/ 907553 h 943288"/>
                <a:gd name="connsiteX6" fmla="*/ 0 w 9437750"/>
                <a:gd name="connsiteY6" fmla="*/ 696686 h 943288"/>
                <a:gd name="connsiteX0" fmla="*/ 0 w 9437750"/>
                <a:gd name="connsiteY0" fmla="*/ 696686 h 943288"/>
                <a:gd name="connsiteX1" fmla="*/ 3775230 w 9437750"/>
                <a:gd name="connsiteY1" fmla="*/ 794658 h 943288"/>
                <a:gd name="connsiteX2" fmla="*/ 9426698 w 9437750"/>
                <a:gd name="connsiteY2" fmla="*/ 0 h 943288"/>
                <a:gd name="connsiteX3" fmla="*/ 9437750 w 9437750"/>
                <a:gd name="connsiteY3" fmla="*/ 189096 h 943288"/>
                <a:gd name="connsiteX4" fmla="*/ 3853875 w 9437750"/>
                <a:gd name="connsiteY4" fmla="*/ 933578 h 943288"/>
                <a:gd name="connsiteX5" fmla="*/ 1 w 9437750"/>
                <a:gd name="connsiteY5" fmla="*/ 907553 h 943288"/>
                <a:gd name="connsiteX6" fmla="*/ 0 w 9437750"/>
                <a:gd name="connsiteY6" fmla="*/ 696686 h 943288"/>
                <a:gd name="connsiteX0" fmla="*/ 0 w 9426698"/>
                <a:gd name="connsiteY0" fmla="*/ 696686 h 1190837"/>
                <a:gd name="connsiteX1" fmla="*/ 3775230 w 9426698"/>
                <a:gd name="connsiteY1" fmla="*/ 794658 h 1190837"/>
                <a:gd name="connsiteX2" fmla="*/ 9426698 w 9426698"/>
                <a:gd name="connsiteY2" fmla="*/ 0 h 1190837"/>
                <a:gd name="connsiteX3" fmla="*/ 9415908 w 9426698"/>
                <a:gd name="connsiteY3" fmla="*/ 995920 h 1190837"/>
                <a:gd name="connsiteX4" fmla="*/ 3853875 w 9426698"/>
                <a:gd name="connsiteY4" fmla="*/ 933578 h 1190837"/>
                <a:gd name="connsiteX5" fmla="*/ 1 w 9426698"/>
                <a:gd name="connsiteY5" fmla="*/ 907553 h 1190837"/>
                <a:gd name="connsiteX6" fmla="*/ 0 w 9426698"/>
                <a:gd name="connsiteY6" fmla="*/ 696686 h 1190837"/>
                <a:gd name="connsiteX0" fmla="*/ 0 w 9426698"/>
                <a:gd name="connsiteY0" fmla="*/ 0 h 494151"/>
                <a:gd name="connsiteX1" fmla="*/ 3775230 w 9426698"/>
                <a:gd name="connsiteY1" fmla="*/ 97972 h 494151"/>
                <a:gd name="connsiteX2" fmla="*/ 9426698 w 9426698"/>
                <a:gd name="connsiteY2" fmla="*/ 2561 h 494151"/>
                <a:gd name="connsiteX3" fmla="*/ 9415908 w 9426698"/>
                <a:gd name="connsiteY3" fmla="*/ 299234 h 494151"/>
                <a:gd name="connsiteX4" fmla="*/ 3853875 w 9426698"/>
                <a:gd name="connsiteY4" fmla="*/ 236892 h 494151"/>
                <a:gd name="connsiteX5" fmla="*/ 1 w 9426698"/>
                <a:gd name="connsiteY5" fmla="*/ 210867 h 494151"/>
                <a:gd name="connsiteX6" fmla="*/ 0 w 9426698"/>
                <a:gd name="connsiteY6" fmla="*/ 0 h 494151"/>
                <a:gd name="connsiteX0" fmla="*/ 0 w 9437751"/>
                <a:gd name="connsiteY0" fmla="*/ 0 h 440099"/>
                <a:gd name="connsiteX1" fmla="*/ 3775230 w 9437751"/>
                <a:gd name="connsiteY1" fmla="*/ 97972 h 440099"/>
                <a:gd name="connsiteX2" fmla="*/ 9426698 w 9437751"/>
                <a:gd name="connsiteY2" fmla="*/ 2561 h 440099"/>
                <a:gd name="connsiteX3" fmla="*/ 9437751 w 9437751"/>
                <a:gd name="connsiteY3" fmla="*/ 223931 h 440099"/>
                <a:gd name="connsiteX4" fmla="*/ 3853875 w 9437751"/>
                <a:gd name="connsiteY4" fmla="*/ 236892 h 440099"/>
                <a:gd name="connsiteX5" fmla="*/ 1 w 9437751"/>
                <a:gd name="connsiteY5" fmla="*/ 210867 h 440099"/>
                <a:gd name="connsiteX6" fmla="*/ 0 w 9437751"/>
                <a:gd name="connsiteY6" fmla="*/ 0 h 440099"/>
                <a:gd name="connsiteX0" fmla="*/ 27474 w 9465225"/>
                <a:gd name="connsiteY0" fmla="*/ 0 h 440099"/>
                <a:gd name="connsiteX1" fmla="*/ 3802704 w 9465225"/>
                <a:gd name="connsiteY1" fmla="*/ 97972 h 440099"/>
                <a:gd name="connsiteX2" fmla="*/ 9454172 w 9465225"/>
                <a:gd name="connsiteY2" fmla="*/ 2561 h 440099"/>
                <a:gd name="connsiteX3" fmla="*/ 9465225 w 9465225"/>
                <a:gd name="connsiteY3" fmla="*/ 223931 h 440099"/>
                <a:gd name="connsiteX4" fmla="*/ 3881349 w 9465225"/>
                <a:gd name="connsiteY4" fmla="*/ 236892 h 440099"/>
                <a:gd name="connsiteX5" fmla="*/ 0 w 9465225"/>
                <a:gd name="connsiteY5" fmla="*/ 291462 h 440099"/>
                <a:gd name="connsiteX6" fmla="*/ 27474 w 9465225"/>
                <a:gd name="connsiteY6" fmla="*/ 0 h 440099"/>
                <a:gd name="connsiteX0" fmla="*/ 1 w 9465225"/>
                <a:gd name="connsiteY0" fmla="*/ 94150 h 437538"/>
                <a:gd name="connsiteX1" fmla="*/ 3802704 w 9465225"/>
                <a:gd name="connsiteY1" fmla="*/ 95411 h 437538"/>
                <a:gd name="connsiteX2" fmla="*/ 9454172 w 9465225"/>
                <a:gd name="connsiteY2" fmla="*/ 0 h 437538"/>
                <a:gd name="connsiteX3" fmla="*/ 9465225 w 9465225"/>
                <a:gd name="connsiteY3" fmla="*/ 221370 h 437538"/>
                <a:gd name="connsiteX4" fmla="*/ 3881349 w 9465225"/>
                <a:gd name="connsiteY4" fmla="*/ 234331 h 437538"/>
                <a:gd name="connsiteX5" fmla="*/ 0 w 9465225"/>
                <a:gd name="connsiteY5" fmla="*/ 288901 h 437538"/>
                <a:gd name="connsiteX6" fmla="*/ 1 w 9465225"/>
                <a:gd name="connsiteY6" fmla="*/ 94150 h 437538"/>
                <a:gd name="connsiteX0" fmla="*/ 1 w 9465225"/>
                <a:gd name="connsiteY0" fmla="*/ 94150 h 453604"/>
                <a:gd name="connsiteX1" fmla="*/ 3802704 w 9465225"/>
                <a:gd name="connsiteY1" fmla="*/ 95411 h 453604"/>
                <a:gd name="connsiteX2" fmla="*/ 9454172 w 9465225"/>
                <a:gd name="connsiteY2" fmla="*/ 0 h 453604"/>
                <a:gd name="connsiteX3" fmla="*/ 9465225 w 9465225"/>
                <a:gd name="connsiteY3" fmla="*/ 221370 h 453604"/>
                <a:gd name="connsiteX4" fmla="*/ 3881349 w 9465225"/>
                <a:gd name="connsiteY4" fmla="*/ 282686 h 453604"/>
                <a:gd name="connsiteX5" fmla="*/ 0 w 9465225"/>
                <a:gd name="connsiteY5" fmla="*/ 288901 h 453604"/>
                <a:gd name="connsiteX6" fmla="*/ 1 w 9465225"/>
                <a:gd name="connsiteY6" fmla="*/ 94150 h 453604"/>
                <a:gd name="connsiteX0" fmla="*/ 1 w 9465225"/>
                <a:gd name="connsiteY0" fmla="*/ 94150 h 453604"/>
                <a:gd name="connsiteX1" fmla="*/ 3816438 w 9465225"/>
                <a:gd name="connsiteY1" fmla="*/ 143768 h 453604"/>
                <a:gd name="connsiteX2" fmla="*/ 9454172 w 9465225"/>
                <a:gd name="connsiteY2" fmla="*/ 0 h 453604"/>
                <a:gd name="connsiteX3" fmla="*/ 9465225 w 9465225"/>
                <a:gd name="connsiteY3" fmla="*/ 221370 h 453604"/>
                <a:gd name="connsiteX4" fmla="*/ 3881349 w 9465225"/>
                <a:gd name="connsiteY4" fmla="*/ 282686 h 453604"/>
                <a:gd name="connsiteX5" fmla="*/ 0 w 9465225"/>
                <a:gd name="connsiteY5" fmla="*/ 288901 h 453604"/>
                <a:gd name="connsiteX6" fmla="*/ 1 w 9465225"/>
                <a:gd name="connsiteY6" fmla="*/ 94150 h 453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465225" h="453604">
                  <a:moveTo>
                    <a:pt x="1" y="94150"/>
                  </a:moveTo>
                  <a:cubicBezTo>
                    <a:pt x="594265" y="138834"/>
                    <a:pt x="2240743" y="159460"/>
                    <a:pt x="3816438" y="143768"/>
                  </a:cubicBezTo>
                  <a:cubicBezTo>
                    <a:pt x="5392133" y="128076"/>
                    <a:pt x="7257230" y="725714"/>
                    <a:pt x="9454172" y="0"/>
                  </a:cubicBezTo>
                  <a:cubicBezTo>
                    <a:pt x="9454172" y="63032"/>
                    <a:pt x="9465225" y="158338"/>
                    <a:pt x="9465225" y="221370"/>
                  </a:cubicBezTo>
                  <a:cubicBezTo>
                    <a:pt x="8017565" y="658180"/>
                    <a:pt x="5918459" y="358886"/>
                    <a:pt x="3881349" y="282686"/>
                  </a:cubicBezTo>
                  <a:cubicBezTo>
                    <a:pt x="1844239" y="206486"/>
                    <a:pt x="1284625" y="297576"/>
                    <a:pt x="0" y="288901"/>
                  </a:cubicBezTo>
                  <a:cubicBezTo>
                    <a:pt x="0" y="189584"/>
                    <a:pt x="1" y="193467"/>
                    <a:pt x="1" y="94150"/>
                  </a:cubicBezTo>
                  <a:close/>
                </a:path>
              </a:pathLst>
            </a:custGeom>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13" name="Rectangle 10"/>
            <p:cNvSpPr/>
            <p:nvPr userDrawn="1"/>
          </p:nvSpPr>
          <p:spPr>
            <a:xfrm rot="5400000">
              <a:off x="-1897587" y="3090388"/>
              <a:ext cx="7382746" cy="532430"/>
            </a:xfrm>
            <a:custGeom>
              <a:avLst/>
              <a:gdLst>
                <a:gd name="connsiteX0" fmla="*/ 0 w 9448800"/>
                <a:gd name="connsiteY0" fmla="*/ 0 h 134666"/>
                <a:gd name="connsiteX1" fmla="*/ 9448800 w 9448800"/>
                <a:gd name="connsiteY1" fmla="*/ 0 h 134666"/>
                <a:gd name="connsiteX2" fmla="*/ 9448800 w 9448800"/>
                <a:gd name="connsiteY2" fmla="*/ 134666 h 134666"/>
                <a:gd name="connsiteX3" fmla="*/ 0 w 9448800"/>
                <a:gd name="connsiteY3" fmla="*/ 134666 h 134666"/>
                <a:gd name="connsiteX4" fmla="*/ 0 w 9448800"/>
                <a:gd name="connsiteY4" fmla="*/ 0 h 134666"/>
                <a:gd name="connsiteX0" fmla="*/ 0 w 9448800"/>
                <a:gd name="connsiteY0" fmla="*/ 10885 h 145551"/>
                <a:gd name="connsiteX1" fmla="*/ 3167742 w 9448800"/>
                <a:gd name="connsiteY1" fmla="*/ 0 h 145551"/>
                <a:gd name="connsiteX2" fmla="*/ 9448800 w 9448800"/>
                <a:gd name="connsiteY2" fmla="*/ 10885 h 145551"/>
                <a:gd name="connsiteX3" fmla="*/ 9448800 w 9448800"/>
                <a:gd name="connsiteY3" fmla="*/ 145551 h 145551"/>
                <a:gd name="connsiteX4" fmla="*/ 0 w 9448800"/>
                <a:gd name="connsiteY4" fmla="*/ 145551 h 145551"/>
                <a:gd name="connsiteX5" fmla="*/ 0 w 9448800"/>
                <a:gd name="connsiteY5" fmla="*/ 10885 h 145551"/>
                <a:gd name="connsiteX0" fmla="*/ 0 w 9448800"/>
                <a:gd name="connsiteY0" fmla="*/ 185057 h 319723"/>
                <a:gd name="connsiteX1" fmla="*/ 3167742 w 9448800"/>
                <a:gd name="connsiteY1" fmla="*/ 0 h 319723"/>
                <a:gd name="connsiteX2" fmla="*/ 9448800 w 9448800"/>
                <a:gd name="connsiteY2" fmla="*/ 185057 h 319723"/>
                <a:gd name="connsiteX3" fmla="*/ 9448800 w 9448800"/>
                <a:gd name="connsiteY3" fmla="*/ 319723 h 319723"/>
                <a:gd name="connsiteX4" fmla="*/ 0 w 9448800"/>
                <a:gd name="connsiteY4" fmla="*/ 319723 h 319723"/>
                <a:gd name="connsiteX5" fmla="*/ 0 w 9448800"/>
                <a:gd name="connsiteY5" fmla="*/ 185057 h 319723"/>
                <a:gd name="connsiteX0" fmla="*/ 0 w 9448800"/>
                <a:gd name="connsiteY0" fmla="*/ 185057 h 319723"/>
                <a:gd name="connsiteX1" fmla="*/ 3167742 w 9448800"/>
                <a:gd name="connsiteY1" fmla="*/ 0 h 319723"/>
                <a:gd name="connsiteX2" fmla="*/ 9448800 w 9448800"/>
                <a:gd name="connsiteY2" fmla="*/ 185057 h 319723"/>
                <a:gd name="connsiteX3" fmla="*/ 9448800 w 9448800"/>
                <a:gd name="connsiteY3" fmla="*/ 319723 h 319723"/>
                <a:gd name="connsiteX4" fmla="*/ 0 w 9448800"/>
                <a:gd name="connsiteY4" fmla="*/ 319723 h 319723"/>
                <a:gd name="connsiteX5" fmla="*/ 0 w 9448800"/>
                <a:gd name="connsiteY5" fmla="*/ 185057 h 319723"/>
                <a:gd name="connsiteX0" fmla="*/ 0 w 9448800"/>
                <a:gd name="connsiteY0" fmla="*/ 187156 h 321822"/>
                <a:gd name="connsiteX1" fmla="*/ 3167742 w 9448800"/>
                <a:gd name="connsiteY1" fmla="*/ 2099 h 321822"/>
                <a:gd name="connsiteX2" fmla="*/ 9448800 w 9448800"/>
                <a:gd name="connsiteY2" fmla="*/ 187156 h 321822"/>
                <a:gd name="connsiteX3" fmla="*/ 9448800 w 9448800"/>
                <a:gd name="connsiteY3" fmla="*/ 321822 h 321822"/>
                <a:gd name="connsiteX4" fmla="*/ 0 w 9448800"/>
                <a:gd name="connsiteY4" fmla="*/ 321822 h 321822"/>
                <a:gd name="connsiteX5" fmla="*/ 0 w 9448800"/>
                <a:gd name="connsiteY5" fmla="*/ 187156 h 321822"/>
                <a:gd name="connsiteX0" fmla="*/ 0 w 9448800"/>
                <a:gd name="connsiteY0" fmla="*/ 154995 h 289661"/>
                <a:gd name="connsiteX1" fmla="*/ 3178627 w 9448800"/>
                <a:gd name="connsiteY1" fmla="*/ 2595 h 289661"/>
                <a:gd name="connsiteX2" fmla="*/ 9448800 w 9448800"/>
                <a:gd name="connsiteY2" fmla="*/ 154995 h 289661"/>
                <a:gd name="connsiteX3" fmla="*/ 9448800 w 9448800"/>
                <a:gd name="connsiteY3" fmla="*/ 289661 h 289661"/>
                <a:gd name="connsiteX4" fmla="*/ 0 w 9448800"/>
                <a:gd name="connsiteY4" fmla="*/ 289661 h 289661"/>
                <a:gd name="connsiteX5" fmla="*/ 0 w 9448800"/>
                <a:gd name="connsiteY5" fmla="*/ 154995 h 289661"/>
                <a:gd name="connsiteX0" fmla="*/ 0 w 9448800"/>
                <a:gd name="connsiteY0" fmla="*/ 154995 h 289661"/>
                <a:gd name="connsiteX1" fmla="*/ 3178627 w 9448800"/>
                <a:gd name="connsiteY1" fmla="*/ 2595 h 289661"/>
                <a:gd name="connsiteX2" fmla="*/ 9448800 w 9448800"/>
                <a:gd name="connsiteY2" fmla="*/ 154995 h 289661"/>
                <a:gd name="connsiteX3" fmla="*/ 9448800 w 9448800"/>
                <a:gd name="connsiteY3" fmla="*/ 289661 h 289661"/>
                <a:gd name="connsiteX4" fmla="*/ 3809999 w 9448800"/>
                <a:gd name="connsiteY4" fmla="*/ 283029 h 289661"/>
                <a:gd name="connsiteX5" fmla="*/ 0 w 9448800"/>
                <a:gd name="connsiteY5" fmla="*/ 289661 h 289661"/>
                <a:gd name="connsiteX6" fmla="*/ 0 w 9448800"/>
                <a:gd name="connsiteY6" fmla="*/ 154995 h 289661"/>
                <a:gd name="connsiteX0" fmla="*/ 0 w 9448800"/>
                <a:gd name="connsiteY0" fmla="*/ 154995 h 289661"/>
                <a:gd name="connsiteX1" fmla="*/ 3178627 w 9448800"/>
                <a:gd name="connsiteY1" fmla="*/ 2595 h 289661"/>
                <a:gd name="connsiteX2" fmla="*/ 9448800 w 9448800"/>
                <a:gd name="connsiteY2" fmla="*/ 154995 h 289661"/>
                <a:gd name="connsiteX3" fmla="*/ 9448800 w 9448800"/>
                <a:gd name="connsiteY3" fmla="*/ 289661 h 289661"/>
                <a:gd name="connsiteX4" fmla="*/ 3809999 w 9448800"/>
                <a:gd name="connsiteY4" fmla="*/ 163286 h 289661"/>
                <a:gd name="connsiteX5" fmla="*/ 0 w 9448800"/>
                <a:gd name="connsiteY5" fmla="*/ 289661 h 289661"/>
                <a:gd name="connsiteX6" fmla="*/ 0 w 9448800"/>
                <a:gd name="connsiteY6" fmla="*/ 154995 h 289661"/>
                <a:gd name="connsiteX0" fmla="*/ 0 w 9448800"/>
                <a:gd name="connsiteY0" fmla="*/ 154995 h 289672"/>
                <a:gd name="connsiteX1" fmla="*/ 3178627 w 9448800"/>
                <a:gd name="connsiteY1" fmla="*/ 2595 h 289672"/>
                <a:gd name="connsiteX2" fmla="*/ 9448800 w 9448800"/>
                <a:gd name="connsiteY2" fmla="*/ 154995 h 289672"/>
                <a:gd name="connsiteX3" fmla="*/ 9448800 w 9448800"/>
                <a:gd name="connsiteY3" fmla="*/ 289661 h 289672"/>
                <a:gd name="connsiteX4" fmla="*/ 3809999 w 9448800"/>
                <a:gd name="connsiteY4" fmla="*/ 163286 h 289672"/>
                <a:gd name="connsiteX5" fmla="*/ 0 w 9448800"/>
                <a:gd name="connsiteY5" fmla="*/ 289661 h 289672"/>
                <a:gd name="connsiteX6" fmla="*/ 0 w 9448800"/>
                <a:gd name="connsiteY6" fmla="*/ 154995 h 289672"/>
                <a:gd name="connsiteX0" fmla="*/ 0 w 9448800"/>
                <a:gd name="connsiteY0" fmla="*/ 154995 h 289669"/>
                <a:gd name="connsiteX1" fmla="*/ 3178627 w 9448800"/>
                <a:gd name="connsiteY1" fmla="*/ 2595 h 289669"/>
                <a:gd name="connsiteX2" fmla="*/ 9448800 w 9448800"/>
                <a:gd name="connsiteY2" fmla="*/ 154995 h 289669"/>
                <a:gd name="connsiteX3" fmla="*/ 9448800 w 9448800"/>
                <a:gd name="connsiteY3" fmla="*/ 289661 h 289669"/>
                <a:gd name="connsiteX4" fmla="*/ 3809999 w 9448800"/>
                <a:gd name="connsiteY4" fmla="*/ 130629 h 289669"/>
                <a:gd name="connsiteX5" fmla="*/ 0 w 9448800"/>
                <a:gd name="connsiteY5" fmla="*/ 289661 h 289669"/>
                <a:gd name="connsiteX6" fmla="*/ 0 w 9448800"/>
                <a:gd name="connsiteY6" fmla="*/ 154995 h 289669"/>
                <a:gd name="connsiteX0" fmla="*/ 0 w 9448800"/>
                <a:gd name="connsiteY0" fmla="*/ 154995 h 289669"/>
                <a:gd name="connsiteX1" fmla="*/ 3178627 w 9448800"/>
                <a:gd name="connsiteY1" fmla="*/ 2595 h 289669"/>
                <a:gd name="connsiteX2" fmla="*/ 9448800 w 9448800"/>
                <a:gd name="connsiteY2" fmla="*/ 154995 h 289669"/>
                <a:gd name="connsiteX3" fmla="*/ 9448800 w 9448800"/>
                <a:gd name="connsiteY3" fmla="*/ 289661 h 289669"/>
                <a:gd name="connsiteX4" fmla="*/ 3809999 w 9448800"/>
                <a:gd name="connsiteY4" fmla="*/ 130629 h 289669"/>
                <a:gd name="connsiteX5" fmla="*/ 0 w 9448800"/>
                <a:gd name="connsiteY5" fmla="*/ 289661 h 289669"/>
                <a:gd name="connsiteX6" fmla="*/ 0 w 9448800"/>
                <a:gd name="connsiteY6" fmla="*/ 154995 h 289669"/>
                <a:gd name="connsiteX0" fmla="*/ 0 w 9448800"/>
                <a:gd name="connsiteY0" fmla="*/ 154995 h 289661"/>
                <a:gd name="connsiteX1" fmla="*/ 3178627 w 9448800"/>
                <a:gd name="connsiteY1" fmla="*/ 2595 h 289661"/>
                <a:gd name="connsiteX2" fmla="*/ 9448800 w 9448800"/>
                <a:gd name="connsiteY2" fmla="*/ 154995 h 289661"/>
                <a:gd name="connsiteX3" fmla="*/ 9448800 w 9448800"/>
                <a:gd name="connsiteY3" fmla="*/ 289661 h 289661"/>
                <a:gd name="connsiteX4" fmla="*/ 3809999 w 9448800"/>
                <a:gd name="connsiteY4" fmla="*/ 130629 h 289661"/>
                <a:gd name="connsiteX5" fmla="*/ 0 w 9448800"/>
                <a:gd name="connsiteY5" fmla="*/ 289661 h 289661"/>
                <a:gd name="connsiteX6" fmla="*/ 0 w 9448800"/>
                <a:gd name="connsiteY6" fmla="*/ 154995 h 289661"/>
                <a:gd name="connsiteX0" fmla="*/ 0 w 9448800"/>
                <a:gd name="connsiteY0" fmla="*/ 154995 h 1003447"/>
                <a:gd name="connsiteX1" fmla="*/ 3178627 w 9448800"/>
                <a:gd name="connsiteY1" fmla="*/ 2595 h 1003447"/>
                <a:gd name="connsiteX2" fmla="*/ 9448800 w 9448800"/>
                <a:gd name="connsiteY2" fmla="*/ 154995 h 1003447"/>
                <a:gd name="connsiteX3" fmla="*/ 9448800 w 9448800"/>
                <a:gd name="connsiteY3" fmla="*/ 289661 h 1003447"/>
                <a:gd name="connsiteX4" fmla="*/ 3809999 w 9448800"/>
                <a:gd name="connsiteY4" fmla="*/ 130629 h 1003447"/>
                <a:gd name="connsiteX5" fmla="*/ 11052 w 9448800"/>
                <a:gd name="connsiteY5" fmla="*/ 1003447 h 1003447"/>
                <a:gd name="connsiteX6" fmla="*/ 0 w 9448800"/>
                <a:gd name="connsiteY6" fmla="*/ 154995 h 1003447"/>
                <a:gd name="connsiteX0" fmla="*/ 66307 w 9437748"/>
                <a:gd name="connsiteY0" fmla="*/ 869512 h 1033919"/>
                <a:gd name="connsiteX1" fmla="*/ 3167575 w 9437748"/>
                <a:gd name="connsiteY1" fmla="*/ 33067 h 1033919"/>
                <a:gd name="connsiteX2" fmla="*/ 9437748 w 9437748"/>
                <a:gd name="connsiteY2" fmla="*/ 185467 h 1033919"/>
                <a:gd name="connsiteX3" fmla="*/ 9437748 w 9437748"/>
                <a:gd name="connsiteY3" fmla="*/ 320133 h 1033919"/>
                <a:gd name="connsiteX4" fmla="*/ 3798947 w 9437748"/>
                <a:gd name="connsiteY4" fmla="*/ 161101 h 1033919"/>
                <a:gd name="connsiteX5" fmla="*/ 0 w 9437748"/>
                <a:gd name="connsiteY5" fmla="*/ 1033919 h 1033919"/>
                <a:gd name="connsiteX6" fmla="*/ 66307 w 9437748"/>
                <a:gd name="connsiteY6" fmla="*/ 869512 h 1033919"/>
                <a:gd name="connsiteX0" fmla="*/ 66307 w 9437748"/>
                <a:gd name="connsiteY0" fmla="*/ 939606 h 1104013"/>
                <a:gd name="connsiteX1" fmla="*/ 3167575 w 9437748"/>
                <a:gd name="connsiteY1" fmla="*/ 103161 h 1104013"/>
                <a:gd name="connsiteX2" fmla="*/ 9437748 w 9437748"/>
                <a:gd name="connsiteY2" fmla="*/ 255561 h 1104013"/>
                <a:gd name="connsiteX3" fmla="*/ 9437748 w 9437748"/>
                <a:gd name="connsiteY3" fmla="*/ 390227 h 1104013"/>
                <a:gd name="connsiteX4" fmla="*/ 3798947 w 9437748"/>
                <a:gd name="connsiteY4" fmla="*/ 231195 h 1104013"/>
                <a:gd name="connsiteX5" fmla="*/ 0 w 9437748"/>
                <a:gd name="connsiteY5" fmla="*/ 1104013 h 1104013"/>
                <a:gd name="connsiteX6" fmla="*/ 66307 w 9437748"/>
                <a:gd name="connsiteY6" fmla="*/ 939606 h 1104013"/>
                <a:gd name="connsiteX0" fmla="*/ 66307 w 9437748"/>
                <a:gd name="connsiteY0" fmla="*/ 883806 h 1048213"/>
                <a:gd name="connsiteX1" fmla="*/ 3156524 w 9437748"/>
                <a:gd name="connsiteY1" fmla="*/ 116757 h 1048213"/>
                <a:gd name="connsiteX2" fmla="*/ 9437748 w 9437748"/>
                <a:gd name="connsiteY2" fmla="*/ 199761 h 1048213"/>
                <a:gd name="connsiteX3" fmla="*/ 9437748 w 9437748"/>
                <a:gd name="connsiteY3" fmla="*/ 334427 h 1048213"/>
                <a:gd name="connsiteX4" fmla="*/ 3798947 w 9437748"/>
                <a:gd name="connsiteY4" fmla="*/ 175395 h 1048213"/>
                <a:gd name="connsiteX5" fmla="*/ 0 w 9437748"/>
                <a:gd name="connsiteY5" fmla="*/ 1048213 h 1048213"/>
                <a:gd name="connsiteX6" fmla="*/ 66307 w 9437748"/>
                <a:gd name="connsiteY6" fmla="*/ 883806 h 1048213"/>
                <a:gd name="connsiteX0" fmla="*/ 0 w 9437748"/>
                <a:gd name="connsiteY0" fmla="*/ 841767 h 976433"/>
                <a:gd name="connsiteX1" fmla="*/ 3156524 w 9437748"/>
                <a:gd name="connsiteY1" fmla="*/ 44977 h 976433"/>
                <a:gd name="connsiteX2" fmla="*/ 9437748 w 9437748"/>
                <a:gd name="connsiteY2" fmla="*/ 127981 h 976433"/>
                <a:gd name="connsiteX3" fmla="*/ 9437748 w 9437748"/>
                <a:gd name="connsiteY3" fmla="*/ 262647 h 976433"/>
                <a:gd name="connsiteX4" fmla="*/ 3798947 w 9437748"/>
                <a:gd name="connsiteY4" fmla="*/ 103615 h 976433"/>
                <a:gd name="connsiteX5" fmla="*/ 0 w 9437748"/>
                <a:gd name="connsiteY5" fmla="*/ 976433 h 976433"/>
                <a:gd name="connsiteX6" fmla="*/ 0 w 9437748"/>
                <a:gd name="connsiteY6" fmla="*/ 841767 h 976433"/>
                <a:gd name="connsiteX0" fmla="*/ 0 w 9437748"/>
                <a:gd name="connsiteY0" fmla="*/ 893859 h 1028525"/>
                <a:gd name="connsiteX1" fmla="*/ 3156524 w 9437748"/>
                <a:gd name="connsiteY1" fmla="*/ 97069 h 1028525"/>
                <a:gd name="connsiteX2" fmla="*/ 9437748 w 9437748"/>
                <a:gd name="connsiteY2" fmla="*/ 180073 h 1028525"/>
                <a:gd name="connsiteX3" fmla="*/ 9437748 w 9437748"/>
                <a:gd name="connsiteY3" fmla="*/ 314739 h 1028525"/>
                <a:gd name="connsiteX4" fmla="*/ 3798947 w 9437748"/>
                <a:gd name="connsiteY4" fmla="*/ 155707 h 1028525"/>
                <a:gd name="connsiteX5" fmla="*/ 0 w 9437748"/>
                <a:gd name="connsiteY5" fmla="*/ 1028525 h 1028525"/>
                <a:gd name="connsiteX6" fmla="*/ 0 w 9437748"/>
                <a:gd name="connsiteY6" fmla="*/ 893859 h 1028525"/>
                <a:gd name="connsiteX0" fmla="*/ 0 w 9437748"/>
                <a:gd name="connsiteY0" fmla="*/ 893859 h 1028525"/>
                <a:gd name="connsiteX1" fmla="*/ 3156524 w 9437748"/>
                <a:gd name="connsiteY1" fmla="*/ 97069 h 1028525"/>
                <a:gd name="connsiteX2" fmla="*/ 9437748 w 9437748"/>
                <a:gd name="connsiteY2" fmla="*/ 180073 h 1028525"/>
                <a:gd name="connsiteX3" fmla="*/ 9437748 w 9437748"/>
                <a:gd name="connsiteY3" fmla="*/ 314739 h 1028525"/>
                <a:gd name="connsiteX4" fmla="*/ 3798947 w 9437748"/>
                <a:gd name="connsiteY4" fmla="*/ 155707 h 1028525"/>
                <a:gd name="connsiteX5" fmla="*/ 0 w 9437748"/>
                <a:gd name="connsiteY5" fmla="*/ 1028525 h 1028525"/>
                <a:gd name="connsiteX6" fmla="*/ 0 w 9437748"/>
                <a:gd name="connsiteY6" fmla="*/ 893859 h 1028525"/>
                <a:gd name="connsiteX0" fmla="*/ 0 w 9437748"/>
                <a:gd name="connsiteY0" fmla="*/ 893859 h 1028525"/>
                <a:gd name="connsiteX1" fmla="*/ 3156524 w 9437748"/>
                <a:gd name="connsiteY1" fmla="*/ 97069 h 1028525"/>
                <a:gd name="connsiteX2" fmla="*/ 9437748 w 9437748"/>
                <a:gd name="connsiteY2" fmla="*/ 180073 h 1028525"/>
                <a:gd name="connsiteX3" fmla="*/ 9437748 w 9437748"/>
                <a:gd name="connsiteY3" fmla="*/ 413875 h 1028525"/>
                <a:gd name="connsiteX4" fmla="*/ 3798947 w 9437748"/>
                <a:gd name="connsiteY4" fmla="*/ 155707 h 1028525"/>
                <a:gd name="connsiteX5" fmla="*/ 0 w 9437748"/>
                <a:gd name="connsiteY5" fmla="*/ 1028525 h 1028525"/>
                <a:gd name="connsiteX6" fmla="*/ 0 w 9437748"/>
                <a:gd name="connsiteY6" fmla="*/ 893859 h 1028525"/>
                <a:gd name="connsiteX0" fmla="*/ 0 w 9437748"/>
                <a:gd name="connsiteY0" fmla="*/ 827298 h 961964"/>
                <a:gd name="connsiteX1" fmla="*/ 3156524 w 9437748"/>
                <a:gd name="connsiteY1" fmla="*/ 30508 h 961964"/>
                <a:gd name="connsiteX2" fmla="*/ 9437748 w 9437748"/>
                <a:gd name="connsiteY2" fmla="*/ 182908 h 961964"/>
                <a:gd name="connsiteX3" fmla="*/ 9437748 w 9437748"/>
                <a:gd name="connsiteY3" fmla="*/ 347314 h 961964"/>
                <a:gd name="connsiteX4" fmla="*/ 3798947 w 9437748"/>
                <a:gd name="connsiteY4" fmla="*/ 89146 h 961964"/>
                <a:gd name="connsiteX5" fmla="*/ 0 w 9437748"/>
                <a:gd name="connsiteY5" fmla="*/ 961964 h 961964"/>
                <a:gd name="connsiteX6" fmla="*/ 0 w 9437748"/>
                <a:gd name="connsiteY6" fmla="*/ 827298 h 961964"/>
                <a:gd name="connsiteX0" fmla="*/ 0 w 9437748"/>
                <a:gd name="connsiteY0" fmla="*/ 838571 h 973237"/>
                <a:gd name="connsiteX1" fmla="*/ 3156524 w 9437748"/>
                <a:gd name="connsiteY1" fmla="*/ 41781 h 973237"/>
                <a:gd name="connsiteX2" fmla="*/ 9437748 w 9437748"/>
                <a:gd name="connsiteY2" fmla="*/ 194181 h 973237"/>
                <a:gd name="connsiteX3" fmla="*/ 9437748 w 9437748"/>
                <a:gd name="connsiteY3" fmla="*/ 358587 h 973237"/>
                <a:gd name="connsiteX4" fmla="*/ 3798947 w 9437748"/>
                <a:gd name="connsiteY4" fmla="*/ 100419 h 973237"/>
                <a:gd name="connsiteX5" fmla="*/ 0 w 9437748"/>
                <a:gd name="connsiteY5" fmla="*/ 973237 h 973237"/>
                <a:gd name="connsiteX6" fmla="*/ 0 w 9437748"/>
                <a:gd name="connsiteY6" fmla="*/ 838571 h 973237"/>
                <a:gd name="connsiteX0" fmla="*/ 0 w 9437748"/>
                <a:gd name="connsiteY0" fmla="*/ 890635 h 1025301"/>
                <a:gd name="connsiteX1" fmla="*/ 3156524 w 9437748"/>
                <a:gd name="connsiteY1" fmla="*/ 93845 h 1025301"/>
                <a:gd name="connsiteX2" fmla="*/ 9437748 w 9437748"/>
                <a:gd name="connsiteY2" fmla="*/ 246245 h 1025301"/>
                <a:gd name="connsiteX3" fmla="*/ 9437748 w 9437748"/>
                <a:gd name="connsiteY3" fmla="*/ 410651 h 1025301"/>
                <a:gd name="connsiteX4" fmla="*/ 3798947 w 9437748"/>
                <a:gd name="connsiteY4" fmla="*/ 152483 h 1025301"/>
                <a:gd name="connsiteX5" fmla="*/ 0 w 9437748"/>
                <a:gd name="connsiteY5" fmla="*/ 1025301 h 1025301"/>
                <a:gd name="connsiteX6" fmla="*/ 0 w 9437748"/>
                <a:gd name="connsiteY6" fmla="*/ 890635 h 1025301"/>
                <a:gd name="connsiteX0" fmla="*/ 10922 w 9437748"/>
                <a:gd name="connsiteY0" fmla="*/ 94724 h 934777"/>
                <a:gd name="connsiteX1" fmla="*/ 3156524 w 9437748"/>
                <a:gd name="connsiteY1" fmla="*/ 3321 h 934777"/>
                <a:gd name="connsiteX2" fmla="*/ 9437748 w 9437748"/>
                <a:gd name="connsiteY2" fmla="*/ 155721 h 934777"/>
                <a:gd name="connsiteX3" fmla="*/ 9437748 w 9437748"/>
                <a:gd name="connsiteY3" fmla="*/ 320127 h 934777"/>
                <a:gd name="connsiteX4" fmla="*/ 3798947 w 9437748"/>
                <a:gd name="connsiteY4" fmla="*/ 61959 h 934777"/>
                <a:gd name="connsiteX5" fmla="*/ 0 w 9437748"/>
                <a:gd name="connsiteY5" fmla="*/ 934777 h 934777"/>
                <a:gd name="connsiteX6" fmla="*/ 10922 w 9437748"/>
                <a:gd name="connsiteY6" fmla="*/ 94724 h 934777"/>
                <a:gd name="connsiteX0" fmla="*/ 0 w 9426826"/>
                <a:gd name="connsiteY0" fmla="*/ 94724 h 320127"/>
                <a:gd name="connsiteX1" fmla="*/ 3145602 w 9426826"/>
                <a:gd name="connsiteY1" fmla="*/ 3321 h 320127"/>
                <a:gd name="connsiteX2" fmla="*/ 9426826 w 9426826"/>
                <a:gd name="connsiteY2" fmla="*/ 155721 h 320127"/>
                <a:gd name="connsiteX3" fmla="*/ 9426826 w 9426826"/>
                <a:gd name="connsiteY3" fmla="*/ 320127 h 320127"/>
                <a:gd name="connsiteX4" fmla="*/ 3788025 w 9426826"/>
                <a:gd name="connsiteY4" fmla="*/ 61959 h 320127"/>
                <a:gd name="connsiteX5" fmla="*/ 0 w 9426826"/>
                <a:gd name="connsiteY5" fmla="*/ 239187 h 320127"/>
                <a:gd name="connsiteX6" fmla="*/ 0 w 9426826"/>
                <a:gd name="connsiteY6" fmla="*/ 94724 h 320127"/>
                <a:gd name="connsiteX0" fmla="*/ 0 w 9426826"/>
                <a:gd name="connsiteY0" fmla="*/ 248602 h 474005"/>
                <a:gd name="connsiteX1" fmla="*/ 3058233 w 9426826"/>
                <a:gd name="connsiteY1" fmla="*/ 447 h 474005"/>
                <a:gd name="connsiteX2" fmla="*/ 9426826 w 9426826"/>
                <a:gd name="connsiteY2" fmla="*/ 309599 h 474005"/>
                <a:gd name="connsiteX3" fmla="*/ 9426826 w 9426826"/>
                <a:gd name="connsiteY3" fmla="*/ 474005 h 474005"/>
                <a:gd name="connsiteX4" fmla="*/ 3788025 w 9426826"/>
                <a:gd name="connsiteY4" fmla="*/ 215837 h 474005"/>
                <a:gd name="connsiteX5" fmla="*/ 0 w 9426826"/>
                <a:gd name="connsiteY5" fmla="*/ 393065 h 474005"/>
                <a:gd name="connsiteX6" fmla="*/ 0 w 9426826"/>
                <a:gd name="connsiteY6" fmla="*/ 248602 h 474005"/>
                <a:gd name="connsiteX0" fmla="*/ 0 w 9426826"/>
                <a:gd name="connsiteY0" fmla="*/ 248602 h 474005"/>
                <a:gd name="connsiteX1" fmla="*/ 3058233 w 9426826"/>
                <a:gd name="connsiteY1" fmla="*/ 447 h 474005"/>
                <a:gd name="connsiteX2" fmla="*/ 9426826 w 9426826"/>
                <a:gd name="connsiteY2" fmla="*/ 309599 h 474005"/>
                <a:gd name="connsiteX3" fmla="*/ 9426826 w 9426826"/>
                <a:gd name="connsiteY3" fmla="*/ 474005 h 474005"/>
                <a:gd name="connsiteX4" fmla="*/ 3733419 w 9426826"/>
                <a:gd name="connsiteY4" fmla="*/ 108069 h 474005"/>
                <a:gd name="connsiteX5" fmla="*/ 0 w 9426826"/>
                <a:gd name="connsiteY5" fmla="*/ 393065 h 474005"/>
                <a:gd name="connsiteX6" fmla="*/ 0 w 9426826"/>
                <a:gd name="connsiteY6" fmla="*/ 248602 h 474005"/>
                <a:gd name="connsiteX0" fmla="*/ 0 w 9426826"/>
                <a:gd name="connsiteY0" fmla="*/ 248602 h 474005"/>
                <a:gd name="connsiteX1" fmla="*/ 3058233 w 9426826"/>
                <a:gd name="connsiteY1" fmla="*/ 447 h 474005"/>
                <a:gd name="connsiteX2" fmla="*/ 9426826 w 9426826"/>
                <a:gd name="connsiteY2" fmla="*/ 309599 h 474005"/>
                <a:gd name="connsiteX3" fmla="*/ 9426826 w 9426826"/>
                <a:gd name="connsiteY3" fmla="*/ 474005 h 474005"/>
                <a:gd name="connsiteX4" fmla="*/ 3733419 w 9426826"/>
                <a:gd name="connsiteY4" fmla="*/ 108069 h 474005"/>
                <a:gd name="connsiteX5" fmla="*/ 0 w 9426826"/>
                <a:gd name="connsiteY5" fmla="*/ 393065 h 474005"/>
                <a:gd name="connsiteX6" fmla="*/ 0 w 9426826"/>
                <a:gd name="connsiteY6" fmla="*/ 248602 h 474005"/>
                <a:gd name="connsiteX0" fmla="*/ 0 w 9426826"/>
                <a:gd name="connsiteY0" fmla="*/ 248602 h 474005"/>
                <a:gd name="connsiteX1" fmla="*/ 3058233 w 9426826"/>
                <a:gd name="connsiteY1" fmla="*/ 447 h 474005"/>
                <a:gd name="connsiteX2" fmla="*/ 9426826 w 9426826"/>
                <a:gd name="connsiteY2" fmla="*/ 309599 h 474005"/>
                <a:gd name="connsiteX3" fmla="*/ 9426826 w 9426826"/>
                <a:gd name="connsiteY3" fmla="*/ 474005 h 474005"/>
                <a:gd name="connsiteX4" fmla="*/ 3733419 w 9426826"/>
                <a:gd name="connsiteY4" fmla="*/ 108069 h 474005"/>
                <a:gd name="connsiteX5" fmla="*/ 0 w 9426826"/>
                <a:gd name="connsiteY5" fmla="*/ 393065 h 474005"/>
                <a:gd name="connsiteX6" fmla="*/ 0 w 9426826"/>
                <a:gd name="connsiteY6" fmla="*/ 248602 h 474005"/>
                <a:gd name="connsiteX0" fmla="*/ 0 w 9426829"/>
                <a:gd name="connsiteY0" fmla="*/ 248622 h 474025"/>
                <a:gd name="connsiteX1" fmla="*/ 3058233 w 9426829"/>
                <a:gd name="connsiteY1" fmla="*/ 467 h 474025"/>
                <a:gd name="connsiteX2" fmla="*/ 9426829 w 9426829"/>
                <a:gd name="connsiteY2" fmla="*/ 206864 h 474025"/>
                <a:gd name="connsiteX3" fmla="*/ 9426826 w 9426829"/>
                <a:gd name="connsiteY3" fmla="*/ 474025 h 474025"/>
                <a:gd name="connsiteX4" fmla="*/ 3733419 w 9426829"/>
                <a:gd name="connsiteY4" fmla="*/ 108089 h 474025"/>
                <a:gd name="connsiteX5" fmla="*/ 0 w 9426829"/>
                <a:gd name="connsiteY5" fmla="*/ 393085 h 474025"/>
                <a:gd name="connsiteX6" fmla="*/ 0 w 9426829"/>
                <a:gd name="connsiteY6" fmla="*/ 248622 h 474025"/>
                <a:gd name="connsiteX0" fmla="*/ 0 w 9440563"/>
                <a:gd name="connsiteY0" fmla="*/ 248622 h 393085"/>
                <a:gd name="connsiteX1" fmla="*/ 3058233 w 9440563"/>
                <a:gd name="connsiteY1" fmla="*/ 467 h 393085"/>
                <a:gd name="connsiteX2" fmla="*/ 9426829 w 9440563"/>
                <a:gd name="connsiteY2" fmla="*/ 206864 h 393085"/>
                <a:gd name="connsiteX3" fmla="*/ 9440563 w 9440563"/>
                <a:gd name="connsiteY3" fmla="*/ 341912 h 393085"/>
                <a:gd name="connsiteX4" fmla="*/ 3733419 w 9440563"/>
                <a:gd name="connsiteY4" fmla="*/ 108089 h 393085"/>
                <a:gd name="connsiteX5" fmla="*/ 0 w 9440563"/>
                <a:gd name="connsiteY5" fmla="*/ 393085 h 393085"/>
                <a:gd name="connsiteX6" fmla="*/ 0 w 9440563"/>
                <a:gd name="connsiteY6" fmla="*/ 248622 h 393085"/>
                <a:gd name="connsiteX0" fmla="*/ 0 w 9440563"/>
                <a:gd name="connsiteY0" fmla="*/ 248622 h 393085"/>
                <a:gd name="connsiteX1" fmla="*/ 3058233 w 9440563"/>
                <a:gd name="connsiteY1" fmla="*/ 467 h 393085"/>
                <a:gd name="connsiteX2" fmla="*/ 9426829 w 9440563"/>
                <a:gd name="connsiteY2" fmla="*/ 206864 h 393085"/>
                <a:gd name="connsiteX3" fmla="*/ 9440563 w 9440563"/>
                <a:gd name="connsiteY3" fmla="*/ 341912 h 393085"/>
                <a:gd name="connsiteX4" fmla="*/ 3733419 w 9440563"/>
                <a:gd name="connsiteY4" fmla="*/ 108089 h 393085"/>
                <a:gd name="connsiteX5" fmla="*/ 0 w 9440563"/>
                <a:gd name="connsiteY5" fmla="*/ 393085 h 393085"/>
                <a:gd name="connsiteX6" fmla="*/ 0 w 9440563"/>
                <a:gd name="connsiteY6" fmla="*/ 248622 h 393085"/>
                <a:gd name="connsiteX0" fmla="*/ 0 w 9440563"/>
                <a:gd name="connsiteY0" fmla="*/ 248622 h 393085"/>
                <a:gd name="connsiteX1" fmla="*/ 3058233 w 9440563"/>
                <a:gd name="connsiteY1" fmla="*/ 467 h 393085"/>
                <a:gd name="connsiteX2" fmla="*/ 9426829 w 9440563"/>
                <a:gd name="connsiteY2" fmla="*/ 206864 h 393085"/>
                <a:gd name="connsiteX3" fmla="*/ 9440563 w 9440563"/>
                <a:gd name="connsiteY3" fmla="*/ 341912 h 393085"/>
                <a:gd name="connsiteX4" fmla="*/ 3733419 w 9440563"/>
                <a:gd name="connsiteY4" fmla="*/ 108089 h 393085"/>
                <a:gd name="connsiteX5" fmla="*/ 0 w 9440563"/>
                <a:gd name="connsiteY5" fmla="*/ 393085 h 393085"/>
                <a:gd name="connsiteX6" fmla="*/ 0 w 9440563"/>
                <a:gd name="connsiteY6" fmla="*/ 248622 h 393085"/>
                <a:gd name="connsiteX0" fmla="*/ 27470 w 9440563"/>
                <a:gd name="connsiteY0" fmla="*/ 204120 h 392619"/>
                <a:gd name="connsiteX1" fmla="*/ 3058233 w 9440563"/>
                <a:gd name="connsiteY1" fmla="*/ 1 h 392619"/>
                <a:gd name="connsiteX2" fmla="*/ 9426829 w 9440563"/>
                <a:gd name="connsiteY2" fmla="*/ 206398 h 392619"/>
                <a:gd name="connsiteX3" fmla="*/ 9440563 w 9440563"/>
                <a:gd name="connsiteY3" fmla="*/ 341446 h 392619"/>
                <a:gd name="connsiteX4" fmla="*/ 3733419 w 9440563"/>
                <a:gd name="connsiteY4" fmla="*/ 107623 h 392619"/>
                <a:gd name="connsiteX5" fmla="*/ 0 w 9440563"/>
                <a:gd name="connsiteY5" fmla="*/ 392619 h 392619"/>
                <a:gd name="connsiteX6" fmla="*/ 27470 w 9440563"/>
                <a:gd name="connsiteY6" fmla="*/ 204120 h 392619"/>
                <a:gd name="connsiteX0" fmla="*/ 13733 w 9426826"/>
                <a:gd name="connsiteY0" fmla="*/ 204120 h 363261"/>
                <a:gd name="connsiteX1" fmla="*/ 3044496 w 9426826"/>
                <a:gd name="connsiteY1" fmla="*/ 1 h 363261"/>
                <a:gd name="connsiteX2" fmla="*/ 9413092 w 9426826"/>
                <a:gd name="connsiteY2" fmla="*/ 206398 h 363261"/>
                <a:gd name="connsiteX3" fmla="*/ 9426826 w 9426826"/>
                <a:gd name="connsiteY3" fmla="*/ 341446 h 363261"/>
                <a:gd name="connsiteX4" fmla="*/ 3719682 w 9426826"/>
                <a:gd name="connsiteY4" fmla="*/ 107623 h 363261"/>
                <a:gd name="connsiteX5" fmla="*/ 0 w 9426826"/>
                <a:gd name="connsiteY5" fmla="*/ 363261 h 363261"/>
                <a:gd name="connsiteX6" fmla="*/ 13733 w 9426826"/>
                <a:gd name="connsiteY6" fmla="*/ 204120 h 363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426826" h="363261">
                  <a:moveTo>
                    <a:pt x="13733" y="204120"/>
                  </a:moveTo>
                  <a:cubicBezTo>
                    <a:pt x="563792" y="111178"/>
                    <a:pt x="1477936" y="-379"/>
                    <a:pt x="3044496" y="1"/>
                  </a:cubicBezTo>
                  <a:cubicBezTo>
                    <a:pt x="4611056" y="381"/>
                    <a:pt x="7835790" y="63888"/>
                    <a:pt x="9413092" y="206398"/>
                  </a:cubicBezTo>
                  <a:cubicBezTo>
                    <a:pt x="9413091" y="295452"/>
                    <a:pt x="9426827" y="252392"/>
                    <a:pt x="9426826" y="341446"/>
                  </a:cubicBezTo>
                  <a:cubicBezTo>
                    <a:pt x="7946136" y="211456"/>
                    <a:pt x="5759673" y="127661"/>
                    <a:pt x="3719682" y="107623"/>
                  </a:cubicBezTo>
                  <a:cubicBezTo>
                    <a:pt x="2037511" y="112094"/>
                    <a:pt x="700314" y="255786"/>
                    <a:pt x="0" y="363261"/>
                  </a:cubicBezTo>
                  <a:lnTo>
                    <a:pt x="13733" y="204120"/>
                  </a:lnTo>
                  <a:close/>
                </a:path>
              </a:pathLst>
            </a:custGeom>
            <a:gradFill>
              <a:gsLst>
                <a:gs pos="0">
                  <a:schemeClr val="accent6">
                    <a:lumMod val="40000"/>
                    <a:lumOff val="60000"/>
                  </a:schemeClr>
                </a:gs>
                <a:gs pos="65000">
                  <a:schemeClr val="accent6">
                    <a:lumMod val="60000"/>
                    <a:lumOff val="40000"/>
                  </a:schemeClr>
                </a:gs>
                <a:gs pos="100000">
                  <a:schemeClr val="accent6">
                    <a:lumMod val="75000"/>
                  </a:schemeClr>
                </a:gs>
              </a:gsLst>
            </a:gradFill>
            <a:ln/>
          </p:spPr>
          <p:style>
            <a:lnRef idx="0">
              <a:schemeClr val="dk1"/>
            </a:lnRef>
            <a:fillRef idx="3">
              <a:schemeClr val="dk1"/>
            </a:fillRef>
            <a:effectRef idx="3">
              <a:schemeClr val="dk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33130157"/>
      </p:ext>
    </p:extLst>
  </p:cSld>
  <p:clrMap bg1="lt1" tx1="dk1" bg2="lt2" tx2="dk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24" r:id="rId5"/>
    <p:sldLayoutId id="2147483725" r:id="rId6"/>
    <p:sldLayoutId id="2147483726" r:id="rId7"/>
    <p:sldLayoutId id="2147483727" r:id="rId8"/>
    <p:sldLayoutId id="2147483728" r:id="rId9"/>
    <p:sldLayoutId id="2147483729" r:id="rId10"/>
    <p:sldLayoutId id="2147483730" r:id="rId11"/>
    <p:sldLayoutId id="2147483731" r:id="rId12"/>
    <p:sldLayoutId id="2147483732" r:id="rId13"/>
    <p:sldLayoutId id="2147483733" r:id="rId14"/>
    <p:sldLayoutId id="2147483734" r:id="rId15"/>
    <p:sldLayoutId id="2147483735" r:id="rId16"/>
    <p:sldLayoutId id="2147483736" r:id="rId17"/>
  </p:sldLayoutIdLst>
  <p:timing>
    <p:tnLst>
      <p:par>
        <p:cTn id="1" dur="indefinite" restart="never" nodeType="tmRoot"/>
      </p:par>
    </p:tnLst>
  </p:timing>
  <p:hf sldNum="0" hdr="0" ftr="0" dt="0"/>
  <p:txStyles>
    <p:titleStyle>
      <a:lvl1pPr algn="l" defTabSz="914400" rtl="0" eaLnBrk="1" latinLnBrk="0" hangingPunct="1">
        <a:spcBef>
          <a:spcPct val="0"/>
        </a:spcBef>
        <a:buNone/>
        <a:defRPr sz="2800" kern="1200">
          <a:solidFill>
            <a:schemeClr val="bg1">
              <a:lumMod val="10000"/>
            </a:schemeClr>
          </a:solidFill>
          <a:latin typeface="+mj-lt"/>
          <a:ea typeface="+mj-ea"/>
          <a:cs typeface="+mj-cs"/>
        </a:defRPr>
      </a:lvl1pPr>
    </p:titleStyle>
    <p:bodyStyle>
      <a:lvl1pPr marL="0" indent="0" algn="l" defTabSz="914400" rtl="0" eaLnBrk="1" latinLnBrk="0" hangingPunct="1">
        <a:spcBef>
          <a:spcPct val="20000"/>
        </a:spcBef>
        <a:buFontTx/>
        <a:buNone/>
        <a:defRPr sz="2400" kern="1200">
          <a:solidFill>
            <a:schemeClr val="bg1">
              <a:lumMod val="10000"/>
            </a:schemeClr>
          </a:solidFill>
          <a:latin typeface="+mn-lt"/>
          <a:ea typeface="+mn-ea"/>
          <a:cs typeface="+mn-cs"/>
        </a:defRPr>
      </a:lvl1pPr>
      <a:lvl2pPr marL="0" indent="0" algn="l" defTabSz="914400" rtl="0" eaLnBrk="1" latinLnBrk="0" hangingPunct="1">
        <a:spcBef>
          <a:spcPct val="20000"/>
        </a:spcBef>
        <a:buFontTx/>
        <a:buNone/>
        <a:defRPr sz="2400" kern="1200">
          <a:solidFill>
            <a:schemeClr val="bg1">
              <a:lumMod val="10000"/>
            </a:schemeClr>
          </a:solidFill>
          <a:latin typeface="+mn-lt"/>
          <a:ea typeface="+mn-ea"/>
          <a:cs typeface="+mn-cs"/>
        </a:defRPr>
      </a:lvl2pPr>
      <a:lvl3pPr marL="0" indent="0" algn="l" defTabSz="914400" rtl="0" eaLnBrk="1" latinLnBrk="0" hangingPunct="1">
        <a:spcBef>
          <a:spcPct val="20000"/>
        </a:spcBef>
        <a:buFontTx/>
        <a:buNone/>
        <a:defRPr sz="2400" kern="1200">
          <a:solidFill>
            <a:schemeClr val="bg1">
              <a:lumMod val="10000"/>
            </a:schemeClr>
          </a:solidFill>
          <a:latin typeface="+mn-lt"/>
          <a:ea typeface="+mn-ea"/>
          <a:cs typeface="+mn-cs"/>
        </a:defRPr>
      </a:lvl3pPr>
      <a:lvl4pPr marL="0" indent="0" algn="l" defTabSz="914400" rtl="0" eaLnBrk="1" latinLnBrk="0" hangingPunct="1">
        <a:spcBef>
          <a:spcPct val="20000"/>
        </a:spcBef>
        <a:buFontTx/>
        <a:buNone/>
        <a:defRPr sz="2400" kern="1200">
          <a:solidFill>
            <a:schemeClr val="bg1">
              <a:lumMod val="10000"/>
            </a:schemeClr>
          </a:solidFill>
          <a:latin typeface="+mn-lt"/>
          <a:ea typeface="+mn-ea"/>
          <a:cs typeface="+mn-cs"/>
        </a:defRPr>
      </a:lvl4pPr>
      <a:lvl5pPr marL="0" indent="0" algn="l" defTabSz="914400" rtl="0" eaLnBrk="1" latinLnBrk="0" hangingPunct="1">
        <a:spcBef>
          <a:spcPct val="20000"/>
        </a:spcBef>
        <a:buFontTx/>
        <a:buNone/>
        <a:defRPr sz="2400" kern="1200">
          <a:solidFill>
            <a:schemeClr val="bg1">
              <a:lumMod val="10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bg1">
                <a:lumMod val="75000"/>
              </a:schemeClr>
            </a:gs>
            <a:gs pos="86000">
              <a:schemeClr val="bg1">
                <a:lumMod val="95000"/>
              </a:schemeClr>
            </a:gs>
            <a:gs pos="100000">
              <a:schemeClr val="bg1">
                <a:lumMod val="75000"/>
              </a:schemeClr>
            </a:gs>
          </a:gsLst>
          <a:lin ang="5400000" scaled="0"/>
          <a:tileRect/>
        </a:gra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283677" y="838200"/>
            <a:ext cx="6784123" cy="40386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Placeholder 1"/>
          <p:cNvSpPr>
            <a:spLocks noGrp="1"/>
          </p:cNvSpPr>
          <p:nvPr>
            <p:ph type="title"/>
          </p:nvPr>
        </p:nvSpPr>
        <p:spPr>
          <a:xfrm>
            <a:off x="2065961" y="163286"/>
            <a:ext cx="6553202" cy="525463"/>
          </a:xfrm>
          <a:prstGeom prst="rect">
            <a:avLst/>
          </a:prstGeom>
        </p:spPr>
        <p:txBody>
          <a:bodyPr vert="horz" lIns="91440" tIns="45720" rIns="91440" bIns="45720" rtlCol="0" anchor="b">
            <a:normAutofit/>
          </a:bodyPr>
          <a:lstStyle/>
          <a:p>
            <a:r>
              <a:rPr lang="en-US" dirty="0" smtClean="0"/>
              <a:t>Click to edit Master title style</a:t>
            </a:r>
            <a:endParaRPr lang="en-US" dirty="0"/>
          </a:p>
        </p:txBody>
      </p:sp>
      <p:pic>
        <p:nvPicPr>
          <p:cNvPr id="4" name="Picture 3"/>
          <p:cNvPicPr>
            <a:picLocks noChangeAspect="1"/>
          </p:cNvPicPr>
          <p:nvPr userDrawn="1"/>
        </p:nvPicPr>
        <p:blipFill>
          <a:blip r:embed="rId19">
            <a:extLst>
              <a:ext uri="{28A0092B-C50C-407E-A947-70E740481C1C}">
                <a14:useLocalDpi xmlns:a14="http://schemas.microsoft.com/office/drawing/2010/main" val="0"/>
              </a:ext>
            </a:extLst>
          </a:blip>
          <a:stretch>
            <a:fillRect/>
          </a:stretch>
        </p:blipFill>
        <p:spPr>
          <a:xfrm>
            <a:off x="1449502" y="0"/>
            <a:ext cx="6244995" cy="6858000"/>
          </a:xfrm>
          <a:prstGeom prst="rect">
            <a:avLst/>
          </a:prstGeom>
        </p:spPr>
      </p:pic>
    </p:spTree>
    <p:extLst>
      <p:ext uri="{BB962C8B-B14F-4D97-AF65-F5344CB8AC3E}">
        <p14:creationId xmlns:p14="http://schemas.microsoft.com/office/powerpoint/2010/main" val="491933020"/>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 id="2147483713" r:id="rId12"/>
    <p:sldLayoutId id="2147483714" r:id="rId13"/>
    <p:sldLayoutId id="2147483715" r:id="rId14"/>
    <p:sldLayoutId id="2147483716" r:id="rId15"/>
    <p:sldLayoutId id="2147483717" r:id="rId16"/>
    <p:sldLayoutId id="2147483718" r:id="rId17"/>
  </p:sldLayoutIdLst>
  <p:timing>
    <p:tnLst>
      <p:par>
        <p:cTn id="1" dur="indefinite" restart="never" nodeType="tmRoot"/>
      </p:par>
    </p:tnLst>
  </p:timing>
  <p:hf sldNum="0" hdr="0" ftr="0" dt="0"/>
  <p:txStyles>
    <p:titleStyle>
      <a:lvl1pPr algn="l" defTabSz="914400" rtl="0" eaLnBrk="1" latinLnBrk="0" hangingPunct="1">
        <a:spcBef>
          <a:spcPct val="0"/>
        </a:spcBef>
        <a:buNone/>
        <a:defRPr sz="2800" kern="1200">
          <a:solidFill>
            <a:schemeClr val="bg1">
              <a:lumMod val="10000"/>
            </a:schemeClr>
          </a:solidFill>
          <a:latin typeface="+mj-lt"/>
          <a:ea typeface="+mj-ea"/>
          <a:cs typeface="+mj-cs"/>
        </a:defRPr>
      </a:lvl1pPr>
    </p:titleStyle>
    <p:bodyStyle>
      <a:lvl1pPr marL="0" indent="0" algn="l" defTabSz="914400" rtl="0" eaLnBrk="1" latinLnBrk="0" hangingPunct="1">
        <a:spcBef>
          <a:spcPct val="20000"/>
        </a:spcBef>
        <a:buFontTx/>
        <a:buNone/>
        <a:defRPr sz="2400" kern="1200">
          <a:solidFill>
            <a:schemeClr val="bg1">
              <a:lumMod val="10000"/>
            </a:schemeClr>
          </a:solidFill>
          <a:latin typeface="+mn-lt"/>
          <a:ea typeface="+mn-ea"/>
          <a:cs typeface="+mn-cs"/>
        </a:defRPr>
      </a:lvl1pPr>
      <a:lvl2pPr marL="0" indent="0" algn="l" defTabSz="914400" rtl="0" eaLnBrk="1" latinLnBrk="0" hangingPunct="1">
        <a:spcBef>
          <a:spcPct val="20000"/>
        </a:spcBef>
        <a:buFontTx/>
        <a:buNone/>
        <a:defRPr sz="2400" kern="1200">
          <a:solidFill>
            <a:schemeClr val="bg1">
              <a:lumMod val="10000"/>
            </a:schemeClr>
          </a:solidFill>
          <a:latin typeface="+mn-lt"/>
          <a:ea typeface="+mn-ea"/>
          <a:cs typeface="+mn-cs"/>
        </a:defRPr>
      </a:lvl2pPr>
      <a:lvl3pPr marL="0" indent="0" algn="l" defTabSz="914400" rtl="0" eaLnBrk="1" latinLnBrk="0" hangingPunct="1">
        <a:spcBef>
          <a:spcPct val="20000"/>
        </a:spcBef>
        <a:buFontTx/>
        <a:buNone/>
        <a:defRPr sz="2400" kern="1200">
          <a:solidFill>
            <a:schemeClr val="bg1">
              <a:lumMod val="10000"/>
            </a:schemeClr>
          </a:solidFill>
          <a:latin typeface="+mn-lt"/>
          <a:ea typeface="+mn-ea"/>
          <a:cs typeface="+mn-cs"/>
        </a:defRPr>
      </a:lvl3pPr>
      <a:lvl4pPr marL="0" indent="0" algn="l" defTabSz="914400" rtl="0" eaLnBrk="1" latinLnBrk="0" hangingPunct="1">
        <a:spcBef>
          <a:spcPct val="20000"/>
        </a:spcBef>
        <a:buFontTx/>
        <a:buNone/>
        <a:defRPr sz="2400" kern="1200">
          <a:solidFill>
            <a:schemeClr val="bg1">
              <a:lumMod val="10000"/>
            </a:schemeClr>
          </a:solidFill>
          <a:latin typeface="+mn-lt"/>
          <a:ea typeface="+mn-ea"/>
          <a:cs typeface="+mn-cs"/>
        </a:defRPr>
      </a:lvl4pPr>
      <a:lvl5pPr marL="0" indent="0" algn="l" defTabSz="914400" rtl="0" eaLnBrk="1" latinLnBrk="0" hangingPunct="1">
        <a:spcBef>
          <a:spcPct val="20000"/>
        </a:spcBef>
        <a:buFontTx/>
        <a:buNone/>
        <a:defRPr sz="2400" kern="1200">
          <a:solidFill>
            <a:schemeClr val="bg1">
              <a:lumMod val="10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2.xml"/><Relationship Id="rId1" Type="http://schemas.openxmlformats.org/officeDocument/2006/relationships/slideLayout" Target="../slideLayouts/slideLayout4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46.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51.xml"/><Relationship Id="rId5" Type="http://schemas.openxmlformats.org/officeDocument/2006/relationships/image" Target="../media/image16.png"/><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16.xml"/><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4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10.jp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5928918"/>
            <a:ext cx="7772400" cy="586135"/>
          </a:xfrm>
        </p:spPr>
        <p:txBody>
          <a:bodyPr>
            <a:noAutofit/>
          </a:bodyPr>
          <a:lstStyle/>
          <a:p>
            <a:pPr algn="ctr"/>
            <a:r>
              <a:rPr lang="en-US" sz="2800" dirty="0" smtClean="0">
                <a:solidFill>
                  <a:schemeClr val="tx1"/>
                </a:solidFill>
                <a:latin typeface="Arial" panose="020B0604020202020204" pitchFamily="34" charset="0"/>
                <a:cs typeface="Arial" panose="020B0604020202020204" pitchFamily="34" charset="0"/>
              </a:rPr>
              <a:t>Judy Bornais &amp; Debbie Rickeard</a:t>
            </a:r>
            <a:br>
              <a:rPr lang="en-US" sz="2800" dirty="0" smtClean="0">
                <a:solidFill>
                  <a:schemeClr val="tx1"/>
                </a:solidFill>
                <a:latin typeface="Arial" panose="020B0604020202020204" pitchFamily="34" charset="0"/>
                <a:cs typeface="Arial" panose="020B0604020202020204" pitchFamily="34" charset="0"/>
              </a:rPr>
            </a:br>
            <a:r>
              <a:rPr lang="en-CA" sz="2000" dirty="0">
                <a:solidFill>
                  <a:schemeClr val="tx2">
                    <a:lumMod val="75000"/>
                  </a:schemeClr>
                </a:solidFill>
                <a:latin typeface="+mn-lt"/>
              </a:rPr>
              <a:t>Eighth Annual International Conference </a:t>
            </a:r>
            <a:r>
              <a:rPr lang="en-CA" sz="2000" dirty="0" smtClean="0">
                <a:solidFill>
                  <a:schemeClr val="tx2">
                    <a:lumMod val="75000"/>
                  </a:schemeClr>
                </a:solidFill>
                <a:latin typeface="+mn-lt"/>
              </a:rPr>
              <a:t>on</a:t>
            </a:r>
            <a:br>
              <a:rPr lang="en-CA" sz="2000" dirty="0" smtClean="0">
                <a:solidFill>
                  <a:schemeClr val="tx2">
                    <a:lumMod val="75000"/>
                  </a:schemeClr>
                </a:solidFill>
                <a:latin typeface="+mn-lt"/>
              </a:rPr>
            </a:br>
            <a:r>
              <a:rPr lang="en-CA" sz="2000" dirty="0" smtClean="0">
                <a:solidFill>
                  <a:schemeClr val="tx2">
                    <a:lumMod val="75000"/>
                  </a:schemeClr>
                </a:solidFill>
                <a:latin typeface="+mn-lt"/>
              </a:rPr>
              <a:t> </a:t>
            </a:r>
            <a:r>
              <a:rPr lang="en-CA" sz="2000" dirty="0">
                <a:solidFill>
                  <a:schemeClr val="tx2">
                    <a:lumMod val="75000"/>
                  </a:schemeClr>
                </a:solidFill>
                <a:latin typeface="+mn-lt"/>
              </a:rPr>
              <a:t>Teaching and Learning at Oakland University</a:t>
            </a:r>
            <a:endParaRPr lang="en-US" sz="2000" dirty="0">
              <a:solidFill>
                <a:schemeClr val="tx2">
                  <a:lumMod val="75000"/>
                </a:schemeClr>
              </a:solidFill>
              <a:latin typeface="+mn-lt"/>
              <a:cs typeface="Arial" panose="020B0604020202020204" pitchFamily="34" charset="0"/>
            </a:endParaRPr>
          </a:p>
        </p:txBody>
      </p:sp>
      <p:sp>
        <p:nvSpPr>
          <p:cNvPr id="4" name="TextBox 3"/>
          <p:cNvSpPr txBox="1"/>
          <p:nvPr/>
        </p:nvSpPr>
        <p:spPr>
          <a:xfrm>
            <a:off x="622300" y="1143000"/>
            <a:ext cx="8001000" cy="2385268"/>
          </a:xfrm>
          <a:prstGeom prst="rect">
            <a:avLst/>
          </a:prstGeom>
          <a:noFill/>
        </p:spPr>
        <p:txBody>
          <a:bodyPr wrap="square" rtlCol="0">
            <a:spAutoFit/>
          </a:bodyPr>
          <a:lstStyle/>
          <a:p>
            <a:pPr algn="ctr"/>
            <a:r>
              <a:rPr lang="en-CA" sz="4400" dirty="0" smtClean="0">
                <a:latin typeface="Arial" panose="020B0604020202020204" pitchFamily="34" charset="0"/>
                <a:cs typeface="Arial" panose="020B0604020202020204" pitchFamily="34" charset="0"/>
              </a:rPr>
              <a:t>Prompting Positive Learning:</a:t>
            </a:r>
          </a:p>
          <a:p>
            <a:pPr algn="ctr"/>
            <a:endParaRPr lang="en-CA" sz="900" dirty="0" smtClean="0">
              <a:latin typeface="Arial" panose="020B0604020202020204" pitchFamily="34" charset="0"/>
              <a:cs typeface="Arial" panose="020B0604020202020204" pitchFamily="34" charset="0"/>
            </a:endParaRPr>
          </a:p>
          <a:p>
            <a:pPr algn="ctr"/>
            <a:r>
              <a:rPr lang="en-CA" sz="3200" dirty="0" smtClean="0">
                <a:latin typeface="Arial" panose="020B0604020202020204" pitchFamily="34" charset="0"/>
                <a:cs typeface="Arial" panose="020B0604020202020204" pitchFamily="34" charset="0"/>
              </a:rPr>
              <a:t>Insights gained by empowering students and peer mentors using an experiential learning pedagogy</a:t>
            </a:r>
            <a:endParaRPr lang="en-CA" sz="3200" dirty="0">
              <a:latin typeface="Arial" panose="020B0604020202020204" pitchFamily="34" charset="0"/>
              <a:cs typeface="Arial" panose="020B0604020202020204" pitchFamily="34" charset="0"/>
            </a:endParaRPr>
          </a:p>
        </p:txBody>
      </p:sp>
      <p:pic>
        <p:nvPicPr>
          <p:cNvPr id="7" name="Picture 6" descr="C:\Users\rickeard\AppData\Local\Microsoft\Windows\Temporary Internet Files\Content.Word\UW_Logo_2L_horz.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91400" y="5722781"/>
            <a:ext cx="1524000" cy="499205"/>
          </a:xfrm>
          <a:prstGeom prst="rect">
            <a:avLst/>
          </a:prstGeom>
          <a:noFill/>
          <a:ln>
            <a:noFill/>
          </a:ln>
        </p:spPr>
      </p:pic>
    </p:spTree>
    <p:extLst>
      <p:ext uri="{BB962C8B-B14F-4D97-AF65-F5344CB8AC3E}">
        <p14:creationId xmlns:p14="http://schemas.microsoft.com/office/powerpoint/2010/main" val="247745996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title"/>
          </p:nvPr>
        </p:nvSpPr>
        <p:spPr>
          <a:xfrm>
            <a:off x="2057400" y="609600"/>
            <a:ext cx="7086600" cy="1362075"/>
          </a:xfrm>
        </p:spPr>
        <p:txBody>
          <a:bodyPr/>
          <a:lstStyle/>
          <a:p>
            <a:pPr algn="r"/>
            <a:r>
              <a:rPr lang="en-US" dirty="0" smtClean="0">
                <a:solidFill>
                  <a:schemeClr val="tx1">
                    <a:lumMod val="85000"/>
                    <a:lumOff val="15000"/>
                  </a:schemeClr>
                </a:solidFill>
              </a:rPr>
              <a:t>Benefits for </a:t>
            </a:r>
            <a:br>
              <a:rPr lang="en-US" dirty="0" smtClean="0">
                <a:solidFill>
                  <a:schemeClr val="tx1">
                    <a:lumMod val="85000"/>
                    <a:lumOff val="15000"/>
                  </a:schemeClr>
                </a:solidFill>
              </a:rPr>
            </a:br>
            <a:r>
              <a:rPr lang="en-US" dirty="0" smtClean="0">
                <a:solidFill>
                  <a:schemeClr val="tx1">
                    <a:lumMod val="85000"/>
                    <a:lumOff val="15000"/>
                  </a:schemeClr>
                </a:solidFill>
              </a:rPr>
              <a:t>the Mentor</a:t>
            </a:r>
            <a:endParaRPr lang="en-US" dirty="0">
              <a:solidFill>
                <a:schemeClr val="tx1">
                  <a:lumMod val="85000"/>
                  <a:lumOff val="15000"/>
                </a:schemeClr>
              </a:solidFill>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43927"/>
            <a:ext cx="5676899" cy="6858000"/>
          </a:xfrm>
          <a:prstGeom prst="rect">
            <a:avLst/>
          </a:prstGeom>
        </p:spPr>
      </p:pic>
      <p:sp>
        <p:nvSpPr>
          <p:cNvPr id="14" name="TextBox 13"/>
          <p:cNvSpPr txBox="1"/>
          <p:nvPr/>
        </p:nvSpPr>
        <p:spPr>
          <a:xfrm rot="21070695">
            <a:off x="1089729" y="3070314"/>
            <a:ext cx="1276311" cy="830997"/>
          </a:xfrm>
          <a:prstGeom prst="rect">
            <a:avLst/>
          </a:prstGeom>
          <a:noFill/>
        </p:spPr>
        <p:txBody>
          <a:bodyPr wrap="none" rtlCol="0">
            <a:spAutoFit/>
          </a:bodyPr>
          <a:lstStyle/>
          <a:p>
            <a:r>
              <a:rPr lang="en-US" sz="2400" b="1" dirty="0" smtClean="0">
                <a:effectLst>
                  <a:outerShdw blurRad="60007" dist="200025" dir="15000000" sy="30000" kx="-1800000" algn="bl" rotWithShape="0">
                    <a:prstClr val="black">
                      <a:alpha val="32000"/>
                    </a:prstClr>
                  </a:outerShdw>
                </a:effectLst>
              </a:rPr>
              <a:t>Critical </a:t>
            </a:r>
          </a:p>
          <a:p>
            <a:r>
              <a:rPr lang="en-US" sz="2400" b="1" dirty="0">
                <a:effectLst>
                  <a:outerShdw blurRad="60007" dist="200025" dir="15000000" sy="30000" kx="-1800000" algn="bl" rotWithShape="0">
                    <a:prstClr val="black">
                      <a:alpha val="32000"/>
                    </a:prstClr>
                  </a:outerShdw>
                </a:effectLst>
              </a:rPr>
              <a:t>T</a:t>
            </a:r>
            <a:r>
              <a:rPr lang="en-US" sz="2400" b="1" dirty="0" smtClean="0">
                <a:effectLst>
                  <a:outerShdw blurRad="60007" dist="200025" dir="15000000" sy="30000" kx="-1800000" algn="bl" rotWithShape="0">
                    <a:prstClr val="black">
                      <a:alpha val="32000"/>
                    </a:prstClr>
                  </a:outerShdw>
                </a:effectLst>
              </a:rPr>
              <a:t>hinking</a:t>
            </a:r>
            <a:endParaRPr lang="en-US" sz="2400" b="1" dirty="0">
              <a:effectLst>
                <a:outerShdw blurRad="60007" dist="200025" dir="15000000" sy="30000" kx="-1800000" algn="bl" rotWithShape="0">
                  <a:prstClr val="black">
                    <a:alpha val="32000"/>
                  </a:prstClr>
                </a:outerShdw>
              </a:effectLst>
            </a:endParaRPr>
          </a:p>
        </p:txBody>
      </p:sp>
      <p:sp>
        <p:nvSpPr>
          <p:cNvPr id="15" name="TextBox 14"/>
          <p:cNvSpPr txBox="1"/>
          <p:nvPr/>
        </p:nvSpPr>
        <p:spPr>
          <a:xfrm rot="19725189">
            <a:off x="3373369" y="660611"/>
            <a:ext cx="1577098" cy="461665"/>
          </a:xfrm>
          <a:prstGeom prst="rect">
            <a:avLst/>
          </a:prstGeom>
          <a:noFill/>
        </p:spPr>
        <p:txBody>
          <a:bodyPr wrap="none" rtlCol="0">
            <a:spAutoFit/>
          </a:bodyPr>
          <a:lstStyle/>
          <a:p>
            <a:r>
              <a:rPr lang="en-US" sz="2400" b="1" dirty="0" smtClean="0">
                <a:effectLst>
                  <a:outerShdw blurRad="60007" dist="200025" dir="15000000" sy="30000" kx="-1800000" algn="bl" rotWithShape="0">
                    <a:prstClr val="black">
                      <a:alpha val="32000"/>
                    </a:prstClr>
                  </a:outerShdw>
                </a:effectLst>
              </a:rPr>
              <a:t>Leadership</a:t>
            </a:r>
            <a:endParaRPr lang="en-US" sz="2400" b="1" dirty="0">
              <a:effectLst>
                <a:outerShdw blurRad="60007" dist="200025" dir="15000000" sy="30000" kx="-1800000" algn="bl" rotWithShape="0">
                  <a:prstClr val="black">
                    <a:alpha val="32000"/>
                  </a:prstClr>
                </a:outerShdw>
              </a:effectLst>
            </a:endParaRPr>
          </a:p>
        </p:txBody>
      </p:sp>
      <p:sp>
        <p:nvSpPr>
          <p:cNvPr id="16" name="TextBox 15"/>
          <p:cNvSpPr txBox="1"/>
          <p:nvPr/>
        </p:nvSpPr>
        <p:spPr>
          <a:xfrm>
            <a:off x="1030208" y="1251000"/>
            <a:ext cx="1857881" cy="523220"/>
          </a:xfrm>
          <a:prstGeom prst="rect">
            <a:avLst/>
          </a:prstGeom>
          <a:noFill/>
          <a:effectLst>
            <a:outerShdw blurRad="50800" dir="3000000" sx="69000" sy="69000" algn="ctr" rotWithShape="0">
              <a:srgbClr val="000000">
                <a:alpha val="43137"/>
              </a:srgbClr>
            </a:outerShdw>
          </a:effectLst>
        </p:spPr>
        <p:txBody>
          <a:bodyPr wrap="none" rtlCol="0">
            <a:spAutoFit/>
          </a:bodyPr>
          <a:lstStyle/>
          <a:p>
            <a:r>
              <a:rPr lang="en-US" sz="2800" b="1" dirty="0" smtClean="0">
                <a:effectLst>
                  <a:outerShdw blurRad="60007" dist="200025" dir="15000000" sy="30000" kx="-1800000" algn="bl" rotWithShape="0">
                    <a:prstClr val="black">
                      <a:alpha val="32000"/>
                    </a:prstClr>
                  </a:outerShdw>
                </a:effectLst>
              </a:rPr>
              <a:t>Confidence</a:t>
            </a:r>
            <a:endParaRPr lang="en-US" sz="2800" b="1" dirty="0">
              <a:effectLst>
                <a:outerShdw blurRad="60007" dist="200025" dir="15000000" sy="30000" kx="-1800000" algn="bl" rotWithShape="0">
                  <a:prstClr val="black">
                    <a:alpha val="32000"/>
                  </a:prstClr>
                </a:outerShdw>
              </a:effectLst>
            </a:endParaRPr>
          </a:p>
        </p:txBody>
      </p:sp>
      <p:sp>
        <p:nvSpPr>
          <p:cNvPr id="3" name="TextBox 2"/>
          <p:cNvSpPr txBox="1"/>
          <p:nvPr/>
        </p:nvSpPr>
        <p:spPr>
          <a:xfrm rot="20660428">
            <a:off x="3564060" y="1982494"/>
            <a:ext cx="1328477" cy="830997"/>
          </a:xfrm>
          <a:prstGeom prst="rect">
            <a:avLst/>
          </a:prstGeom>
          <a:noFill/>
        </p:spPr>
        <p:txBody>
          <a:bodyPr wrap="square" rtlCol="0">
            <a:spAutoFit/>
          </a:bodyPr>
          <a:lstStyle/>
          <a:p>
            <a:r>
              <a:rPr lang="en-CA" sz="2400" b="1" dirty="0" smtClean="0">
                <a:effectLst>
                  <a:outerShdw blurRad="38100" dist="38100" dir="2700000" algn="tl">
                    <a:srgbClr val="000000">
                      <a:alpha val="43137"/>
                    </a:srgbClr>
                  </a:outerShdw>
                </a:effectLst>
              </a:rPr>
              <a:t>Teaching Skills</a:t>
            </a:r>
            <a:endParaRPr lang="en-CA" sz="2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80324483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67100" y="5201231"/>
            <a:ext cx="3787288" cy="1685344"/>
          </a:xfrm>
          <a:prstGeom prst="rect">
            <a:avLst/>
          </a:prstGeom>
        </p:spPr>
      </p:pic>
      <p:sp>
        <p:nvSpPr>
          <p:cNvPr id="2" name="Title 1"/>
          <p:cNvSpPr>
            <a:spLocks noGrp="1"/>
          </p:cNvSpPr>
          <p:nvPr>
            <p:ph type="title"/>
          </p:nvPr>
        </p:nvSpPr>
        <p:spPr>
          <a:xfrm>
            <a:off x="2133600" y="228600"/>
            <a:ext cx="7989645" cy="525463"/>
          </a:xfrm>
        </p:spPr>
        <p:txBody>
          <a:bodyPr>
            <a:noAutofit/>
          </a:bodyPr>
          <a:lstStyle/>
          <a:p>
            <a:r>
              <a:rPr lang="en-US" dirty="0" smtClean="0"/>
              <a:t>Additional Benefits of Peer Mentoring?</a:t>
            </a:r>
            <a:endParaRPr lang="en-US" dirty="0"/>
          </a:p>
        </p:txBody>
      </p:sp>
      <p:sp>
        <p:nvSpPr>
          <p:cNvPr id="13" name="Content Placeholder 12"/>
          <p:cNvSpPr>
            <a:spLocks noGrp="1"/>
          </p:cNvSpPr>
          <p:nvPr>
            <p:ph sz="quarter" idx="13"/>
          </p:nvPr>
        </p:nvSpPr>
        <p:spPr>
          <a:xfrm>
            <a:off x="2209800" y="914400"/>
            <a:ext cx="6934200" cy="5257800"/>
          </a:xfrm>
        </p:spPr>
        <p:txBody>
          <a:bodyPr>
            <a:normAutofit/>
          </a:bodyPr>
          <a:lstStyle/>
          <a:p>
            <a:pPr marL="342900" indent="-342900">
              <a:buFont typeface="Arial" panose="020B0604020202020204" pitchFamily="34" charset="0"/>
              <a:buChar char="•"/>
            </a:pPr>
            <a:r>
              <a:rPr lang="en-US" dirty="0" smtClean="0"/>
              <a:t>Human resources are essential in simulation-based pedagogy.</a:t>
            </a:r>
          </a:p>
          <a:p>
            <a:endParaRPr lang="en-US" sz="1200" dirty="0" smtClean="0"/>
          </a:p>
          <a:p>
            <a:pPr marL="342900" indent="-342900">
              <a:buFont typeface="Arial" panose="020B0604020202020204" pitchFamily="34" charset="0"/>
              <a:buChar char="•"/>
            </a:pPr>
            <a:r>
              <a:rPr lang="en-US" dirty="0" smtClean="0"/>
              <a:t>Trend:  reduced faculty resources and increased student numbers.</a:t>
            </a:r>
          </a:p>
          <a:p>
            <a:pPr marL="342900" indent="-342900">
              <a:buFont typeface="Arial" panose="020B0604020202020204" pitchFamily="34" charset="0"/>
              <a:buChar char="•"/>
            </a:pPr>
            <a:endParaRPr lang="en-US" sz="1200" dirty="0" smtClean="0"/>
          </a:p>
          <a:p>
            <a:pPr marL="342900" indent="-342900">
              <a:buFont typeface="Arial" panose="020B0604020202020204" pitchFamily="34" charset="0"/>
              <a:buChar char="•"/>
            </a:pPr>
            <a:r>
              <a:rPr lang="en-US" dirty="0" smtClean="0"/>
              <a:t>Nursing programs are expanding to meet the impending nursing shortage.</a:t>
            </a:r>
          </a:p>
          <a:p>
            <a:pPr marL="342900" indent="-342900">
              <a:buFont typeface="Arial" panose="020B0604020202020204" pitchFamily="34" charset="0"/>
              <a:buChar char="•"/>
            </a:pPr>
            <a:endParaRPr lang="en-US" sz="1200" dirty="0" smtClean="0"/>
          </a:p>
          <a:p>
            <a:pPr marL="342900" indent="-342900">
              <a:buFont typeface="Arial" panose="020B0604020202020204" pitchFamily="34" charset="0"/>
              <a:buChar char="•"/>
            </a:pPr>
            <a:r>
              <a:rPr lang="en-US" dirty="0" smtClean="0"/>
              <a:t>Increasing student numbers,  increases faculty workload may effect student-teacher interactions.</a:t>
            </a:r>
          </a:p>
          <a:p>
            <a:pPr marL="342900" indent="-342900">
              <a:buFont typeface="Arial" panose="020B0604020202020204" pitchFamily="34" charset="0"/>
              <a:buChar char="•"/>
            </a:pPr>
            <a:endParaRPr lang="en-US" sz="1200" dirty="0" smtClean="0"/>
          </a:p>
          <a:p>
            <a:pPr marL="342900" indent="-342900">
              <a:buFont typeface="Arial" panose="020B0604020202020204" pitchFamily="34" charset="0"/>
              <a:buChar char="•"/>
            </a:pPr>
            <a:r>
              <a:rPr lang="en-US" dirty="0" smtClean="0"/>
              <a:t>Availability of clinical placements are shrinking.</a:t>
            </a:r>
          </a:p>
        </p:txBody>
      </p:sp>
    </p:spTree>
    <p:extLst>
      <p:ext uri="{BB962C8B-B14F-4D97-AF65-F5344CB8AC3E}">
        <p14:creationId xmlns:p14="http://schemas.microsoft.com/office/powerpoint/2010/main" val="17771952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8600" y="-76200"/>
            <a:ext cx="3124200" cy="1162050"/>
          </a:xfrm>
        </p:spPr>
        <p:txBody>
          <a:bodyPr>
            <a:noAutofit/>
          </a:bodyPr>
          <a:lstStyle/>
          <a:p>
            <a:r>
              <a:rPr lang="en-US" sz="4000" dirty="0" smtClean="0"/>
              <a:t>Challenges</a:t>
            </a:r>
            <a:endParaRPr lang="en-US" sz="4000"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1214115445"/>
              </p:ext>
            </p:extLst>
          </p:nvPr>
        </p:nvGraphicFramePr>
        <p:xfrm>
          <a:off x="1828800" y="914400"/>
          <a:ext cx="6934200" cy="4876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8858034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CA" sz="4000" dirty="0" smtClean="0"/>
              <a:t>A Peer Mentor Program</a:t>
            </a:r>
            <a:endParaRPr lang="en-CA" sz="4000" dirty="0"/>
          </a:p>
        </p:txBody>
      </p:sp>
      <p:sp>
        <p:nvSpPr>
          <p:cNvPr id="3" name="Content Placeholder 2"/>
          <p:cNvSpPr>
            <a:spLocks noGrp="1"/>
          </p:cNvSpPr>
          <p:nvPr>
            <p:ph sz="quarter" idx="13"/>
          </p:nvPr>
        </p:nvSpPr>
        <p:spPr/>
        <p:txBody>
          <a:bodyPr/>
          <a:lstStyle/>
          <a:p>
            <a:pPr marL="342900" indent="-342900">
              <a:buFont typeface="Arial" panose="020B0604020202020204" pitchFamily="34" charset="0"/>
              <a:buChar char="•"/>
            </a:pPr>
            <a:r>
              <a:rPr lang="en-CA" dirty="0" smtClean="0"/>
              <a:t>Rigorous hiring process</a:t>
            </a:r>
          </a:p>
          <a:p>
            <a:pPr marL="342900" indent="-342900">
              <a:buFont typeface="Arial" panose="020B0604020202020204" pitchFamily="34" charset="0"/>
              <a:buChar char="•"/>
            </a:pPr>
            <a:r>
              <a:rPr lang="en-CA" dirty="0" smtClean="0"/>
              <a:t>Comprehensive orientation program</a:t>
            </a:r>
          </a:p>
          <a:p>
            <a:pPr marL="342900" indent="-342900">
              <a:buFont typeface="Arial" panose="020B0604020202020204" pitchFamily="34" charset="0"/>
              <a:buChar char="•"/>
            </a:pPr>
            <a:r>
              <a:rPr lang="en-CA" dirty="0" smtClean="0"/>
              <a:t>Ongoing support and training</a:t>
            </a:r>
          </a:p>
          <a:p>
            <a:pPr marL="342900" indent="-342900">
              <a:buFont typeface="Arial" panose="020B0604020202020204" pitchFamily="34" charset="0"/>
              <a:buChar char="•"/>
            </a:pPr>
            <a:r>
              <a:rPr lang="en-CA" dirty="0" smtClean="0"/>
              <a:t>Ongoing evaluation of feedback from peer mentors and mentees</a:t>
            </a:r>
          </a:p>
          <a:p>
            <a:pPr marL="342900" indent="-342900">
              <a:buFont typeface="Arial" panose="020B0604020202020204" pitchFamily="34" charset="0"/>
              <a:buChar char="•"/>
            </a:pPr>
            <a:r>
              <a:rPr lang="en-CA" dirty="0" smtClean="0"/>
              <a:t>Clearly define roles and responsibilities of peer mentors</a:t>
            </a:r>
          </a:p>
          <a:p>
            <a:endParaRPr lang="en-CA"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00400" y="3294044"/>
            <a:ext cx="4326502" cy="3563956"/>
          </a:xfrm>
          <a:prstGeom prst="rect">
            <a:avLst/>
          </a:prstGeom>
        </p:spPr>
      </p:pic>
    </p:spTree>
    <p:extLst>
      <p:ext uri="{BB962C8B-B14F-4D97-AF65-F5344CB8AC3E}">
        <p14:creationId xmlns:p14="http://schemas.microsoft.com/office/powerpoint/2010/main" val="356751007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1164772" y="685800"/>
            <a:ext cx="6553200" cy="3962400"/>
          </a:xfrm>
          <a:prstGeom prst="roundRect">
            <a:avLst/>
          </a:prstGeom>
          <a:solidFill>
            <a:schemeClr val="tx1">
              <a:lumMod val="25000"/>
              <a:alpha val="4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85800" y="5334000"/>
            <a:ext cx="8305800" cy="566738"/>
          </a:xfrm>
        </p:spPr>
        <p:txBody>
          <a:bodyPr>
            <a:noAutofit/>
          </a:bodyPr>
          <a:lstStyle/>
          <a:p>
            <a:pPr algn="ctr"/>
            <a:r>
              <a:rPr lang="en-CA" sz="3200" dirty="0"/>
              <a:t>How might you take this approach and apply it into your own practice?</a:t>
            </a:r>
            <a:endParaRPr lang="en-US" sz="3200" dirty="0">
              <a:solidFill>
                <a:schemeClr val="accent1">
                  <a:lumMod val="75000"/>
                </a:schemeClr>
              </a:solidFill>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71600" y="44711"/>
            <a:ext cx="5962426" cy="4658145"/>
          </a:xfrm>
          <a:prstGeom prst="rect">
            <a:avLst/>
          </a:prstGeom>
        </p:spPr>
      </p:pic>
    </p:spTree>
    <p:extLst>
      <p:ext uri="{BB962C8B-B14F-4D97-AF65-F5344CB8AC3E}">
        <p14:creationId xmlns:p14="http://schemas.microsoft.com/office/powerpoint/2010/main" val="53374308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ounded Rectangle 12"/>
          <p:cNvSpPr/>
          <p:nvPr/>
        </p:nvSpPr>
        <p:spPr>
          <a:xfrm>
            <a:off x="6096000" y="2743200"/>
            <a:ext cx="2514600" cy="3984171"/>
          </a:xfrm>
          <a:prstGeom prst="roundRect">
            <a:avLst/>
          </a:prstGeom>
          <a:solidFill>
            <a:schemeClr val="accent1">
              <a:lumMod val="20000"/>
              <a:lumOff val="80000"/>
              <a:alpha val="3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
          <p:cNvSpPr/>
          <p:nvPr/>
        </p:nvSpPr>
        <p:spPr>
          <a:xfrm>
            <a:off x="3200400" y="2743200"/>
            <a:ext cx="2514600" cy="3984171"/>
          </a:xfrm>
          <a:prstGeom prst="roundRect">
            <a:avLst/>
          </a:prstGeom>
          <a:solidFill>
            <a:schemeClr val="accent1">
              <a:lumMod val="20000"/>
              <a:lumOff val="80000"/>
              <a:alpha val="3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ounded Rectangle 1"/>
          <p:cNvSpPr/>
          <p:nvPr/>
        </p:nvSpPr>
        <p:spPr>
          <a:xfrm>
            <a:off x="457200" y="2721429"/>
            <a:ext cx="2514600" cy="3984171"/>
          </a:xfrm>
          <a:prstGeom prst="roundRect">
            <a:avLst/>
          </a:prstGeom>
          <a:solidFill>
            <a:schemeClr val="accent1">
              <a:lumMod val="20000"/>
              <a:lumOff val="80000"/>
              <a:alpha val="3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ontent Placeholder 8"/>
          <p:cNvSpPr>
            <a:spLocks noGrp="1"/>
          </p:cNvSpPr>
          <p:nvPr>
            <p:ph sz="half" idx="1"/>
          </p:nvPr>
        </p:nvSpPr>
        <p:spPr>
          <a:xfrm>
            <a:off x="457200" y="3505200"/>
            <a:ext cx="2514597" cy="4022725"/>
          </a:xfrm>
        </p:spPr>
        <p:txBody>
          <a:bodyPr/>
          <a:lstStyle/>
          <a:p>
            <a:endParaRPr lang="en-US" dirty="0" smtClean="0"/>
          </a:p>
          <a:p>
            <a:r>
              <a:rPr lang="en-US" dirty="0" smtClean="0"/>
              <a:t>When the mentee speak with a voice of doubt the mentor nurtures with the voice of knowledge</a:t>
            </a:r>
          </a:p>
          <a:p>
            <a:endParaRPr lang="en-US" dirty="0"/>
          </a:p>
        </p:txBody>
      </p:sp>
      <p:sp>
        <p:nvSpPr>
          <p:cNvPr id="10" name="Content Placeholder 9"/>
          <p:cNvSpPr>
            <a:spLocks noGrp="1"/>
          </p:cNvSpPr>
          <p:nvPr>
            <p:ph sz="half" idx="2"/>
          </p:nvPr>
        </p:nvSpPr>
        <p:spPr>
          <a:xfrm>
            <a:off x="3200403" y="3810000"/>
            <a:ext cx="2514597" cy="2606674"/>
          </a:xfrm>
        </p:spPr>
        <p:txBody>
          <a:bodyPr/>
          <a:lstStyle/>
          <a:p>
            <a:r>
              <a:rPr lang="en-US" dirty="0" smtClean="0"/>
              <a:t>When the Mentee speaks with the voice of fear, the mentor works to provide support with the voice of courage</a:t>
            </a:r>
            <a:endParaRPr lang="en-US" dirty="0"/>
          </a:p>
        </p:txBody>
      </p:sp>
      <p:sp>
        <p:nvSpPr>
          <p:cNvPr id="12" name="Content Placeholder 11"/>
          <p:cNvSpPr>
            <a:spLocks noGrp="1"/>
          </p:cNvSpPr>
          <p:nvPr>
            <p:ph sz="half" idx="14"/>
          </p:nvPr>
        </p:nvSpPr>
        <p:spPr>
          <a:xfrm>
            <a:off x="6096000" y="3810000"/>
            <a:ext cx="2514597" cy="4038599"/>
          </a:xfrm>
        </p:spPr>
        <p:txBody>
          <a:bodyPr/>
          <a:lstStyle/>
          <a:p>
            <a:r>
              <a:rPr lang="en-US" dirty="0" smtClean="0"/>
              <a:t>A mentoring relationship cultivates and grows knowledge, courage and passion for both the Mentee and the Mentor</a:t>
            </a:r>
          </a:p>
          <a:p>
            <a:endParaRPr lang="en-US" dirty="0" smtClean="0"/>
          </a:p>
          <a:p>
            <a:endParaRPr lang="en-US" dirty="0" smtClean="0"/>
          </a:p>
          <a:p>
            <a:pPr>
              <a:lnSpc>
                <a:spcPct val="100000"/>
              </a:lnSpc>
            </a:pPr>
            <a:r>
              <a:rPr lang="en-CA" sz="1000" dirty="0"/>
              <a:t>Adapted from ANDSOOHA/PHRED Nursing Resource Guide</a:t>
            </a:r>
          </a:p>
          <a:p>
            <a:endParaRPr lang="en-US" dirty="0"/>
          </a:p>
        </p:txBody>
      </p:sp>
      <p:sp>
        <p:nvSpPr>
          <p:cNvPr id="8" name="Title 7"/>
          <p:cNvSpPr>
            <a:spLocks noGrp="1"/>
          </p:cNvSpPr>
          <p:nvPr>
            <p:ph type="title"/>
          </p:nvPr>
        </p:nvSpPr>
        <p:spPr>
          <a:xfrm>
            <a:off x="1066800" y="160337"/>
            <a:ext cx="6553202" cy="525463"/>
          </a:xfrm>
        </p:spPr>
        <p:txBody>
          <a:bodyPr>
            <a:noAutofit/>
          </a:bodyPr>
          <a:lstStyle/>
          <a:p>
            <a:pPr algn="ctr"/>
            <a:r>
              <a:rPr lang="en-US" sz="4000" dirty="0" smtClean="0"/>
              <a:t>Spirit of Mentoring</a:t>
            </a:r>
            <a:endParaRPr lang="en-US" sz="40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66217" y="685800"/>
            <a:ext cx="2022661" cy="3236258"/>
          </a:xfrm>
          <a:prstGeom prst="rect">
            <a:avLst/>
          </a:prstGeom>
        </p:spPr>
      </p:pic>
      <p:pic>
        <p:nvPicPr>
          <p:cNvPr id="14" name="Picture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6217" y="1676400"/>
            <a:ext cx="2256565" cy="2466191"/>
          </a:xfrm>
          <a:prstGeom prst="rect">
            <a:avLst/>
          </a:prstGeom>
        </p:spPr>
      </p:pic>
      <p:pic>
        <p:nvPicPr>
          <p:cNvPr id="17" name="Picture 1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71800" y="1114164"/>
            <a:ext cx="3028427" cy="3028427"/>
          </a:xfrm>
          <a:prstGeom prst="rect">
            <a:avLst/>
          </a:prstGeom>
        </p:spPr>
      </p:pic>
    </p:spTree>
    <p:extLst>
      <p:ext uri="{BB962C8B-B14F-4D97-AF65-F5344CB8AC3E}">
        <p14:creationId xmlns:p14="http://schemas.microsoft.com/office/powerpoint/2010/main" val="377777155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1600200" y="2206214"/>
            <a:ext cx="4646407" cy="4646407"/>
          </a:xfrm>
        </p:spPr>
      </p:pic>
      <p:sp>
        <p:nvSpPr>
          <p:cNvPr id="5" name="Title 4"/>
          <p:cNvSpPr>
            <a:spLocks noGrp="1"/>
          </p:cNvSpPr>
          <p:nvPr>
            <p:ph type="title"/>
          </p:nvPr>
        </p:nvSpPr>
        <p:spPr>
          <a:xfrm>
            <a:off x="2133600" y="304800"/>
            <a:ext cx="6553202" cy="525463"/>
          </a:xfrm>
        </p:spPr>
        <p:txBody>
          <a:bodyPr>
            <a:noAutofit/>
          </a:bodyPr>
          <a:lstStyle/>
          <a:p>
            <a:pPr algn="ctr"/>
            <a:r>
              <a:rPr lang="en-US" sz="4000" dirty="0" smtClean="0"/>
              <a:t>Questions?     </a:t>
            </a:r>
            <a:endParaRPr lang="en-US" sz="4000" dirty="0">
              <a:solidFill>
                <a:schemeClr val="accent1">
                  <a:lumMod val="75000"/>
                </a:schemeClr>
              </a:solidFill>
            </a:endParaRP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67200" y="3200400"/>
            <a:ext cx="4957482" cy="3408268"/>
          </a:xfrm>
          <a:prstGeom prst="rect">
            <a:avLst/>
          </a:prstGeom>
        </p:spPr>
      </p:pic>
    </p:spTree>
    <p:extLst>
      <p:ext uri="{BB962C8B-B14F-4D97-AF65-F5344CB8AC3E}">
        <p14:creationId xmlns:p14="http://schemas.microsoft.com/office/powerpoint/2010/main" val="333501779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Text Placeholder 12"/>
          <p:cNvSpPr>
            <a:spLocks noGrp="1"/>
          </p:cNvSpPr>
          <p:nvPr>
            <p:ph type="body" sz="quarter" idx="15"/>
          </p:nvPr>
        </p:nvSpPr>
        <p:spPr>
          <a:xfrm>
            <a:off x="3138003" y="4679690"/>
            <a:ext cx="5243997" cy="838200"/>
          </a:xfrm>
        </p:spPr>
        <p:txBody>
          <a:bodyPr>
            <a:normAutofit/>
          </a:bodyPr>
          <a:lstStyle/>
          <a:p>
            <a:r>
              <a:rPr lang="en-CA" dirty="0" smtClean="0">
                <a:solidFill>
                  <a:schemeClr val="tx2">
                    <a:lumMod val="50000"/>
                  </a:schemeClr>
                </a:solidFill>
              </a:rPr>
              <a:t>Reflect on how peer mentors can be incorporated into an experiential learning environment</a:t>
            </a:r>
            <a:endParaRPr lang="en-US" dirty="0">
              <a:solidFill>
                <a:schemeClr val="tx2">
                  <a:lumMod val="50000"/>
                </a:schemeClr>
              </a:solidFill>
            </a:endParaRPr>
          </a:p>
        </p:txBody>
      </p:sp>
      <p:sp>
        <p:nvSpPr>
          <p:cNvPr id="45" name="Text Placeholder 13"/>
          <p:cNvSpPr>
            <a:spLocks noGrp="1"/>
          </p:cNvSpPr>
          <p:nvPr>
            <p:ph type="body" sz="quarter" idx="16"/>
          </p:nvPr>
        </p:nvSpPr>
        <p:spPr>
          <a:xfrm>
            <a:off x="3124200" y="1635800"/>
            <a:ext cx="4648200" cy="670799"/>
          </a:xfrm>
        </p:spPr>
        <p:txBody>
          <a:bodyPr>
            <a:normAutofit/>
          </a:bodyPr>
          <a:lstStyle/>
          <a:p>
            <a:r>
              <a:rPr lang="en-CA" dirty="0" smtClean="0">
                <a:solidFill>
                  <a:schemeClr val="tx2">
                    <a:lumMod val="50000"/>
                  </a:schemeClr>
                </a:solidFill>
              </a:rPr>
              <a:t>Explore the benefits of using peer mentors in experiential learning</a:t>
            </a:r>
            <a:endParaRPr lang="en-US" dirty="0">
              <a:solidFill>
                <a:schemeClr val="tx2">
                  <a:lumMod val="50000"/>
                </a:schemeClr>
              </a:solidFill>
            </a:endParaRPr>
          </a:p>
        </p:txBody>
      </p:sp>
      <p:sp>
        <p:nvSpPr>
          <p:cNvPr id="46" name="Text Placeholder 14"/>
          <p:cNvSpPr>
            <a:spLocks noGrp="1"/>
          </p:cNvSpPr>
          <p:nvPr>
            <p:ph type="body" sz="quarter" idx="17"/>
          </p:nvPr>
        </p:nvSpPr>
        <p:spPr>
          <a:xfrm>
            <a:off x="3200400" y="3053397"/>
            <a:ext cx="4648200" cy="838200"/>
          </a:xfrm>
        </p:spPr>
        <p:txBody>
          <a:bodyPr>
            <a:normAutofit lnSpcReduction="10000"/>
          </a:bodyPr>
          <a:lstStyle/>
          <a:p>
            <a:r>
              <a:rPr lang="en-CA" dirty="0" smtClean="0">
                <a:solidFill>
                  <a:schemeClr val="tx2">
                    <a:lumMod val="50000"/>
                  </a:schemeClr>
                </a:solidFill>
              </a:rPr>
              <a:t>Discuss challenges to implementing a mentorship approach using simulation -based pedagogy.</a:t>
            </a:r>
            <a:endParaRPr lang="en-CA" dirty="0">
              <a:solidFill>
                <a:schemeClr val="tx2">
                  <a:lumMod val="50000"/>
                </a:schemeClr>
              </a:solidFill>
            </a:endParaRPr>
          </a:p>
        </p:txBody>
      </p:sp>
      <p:sp>
        <p:nvSpPr>
          <p:cNvPr id="10" name="Title 9"/>
          <p:cNvSpPr>
            <a:spLocks noGrp="1"/>
          </p:cNvSpPr>
          <p:nvPr>
            <p:ph type="title"/>
          </p:nvPr>
        </p:nvSpPr>
        <p:spPr>
          <a:xfrm>
            <a:off x="2194387" y="533400"/>
            <a:ext cx="6553202" cy="525463"/>
          </a:xfrm>
        </p:spPr>
        <p:txBody>
          <a:bodyPr/>
          <a:lstStyle/>
          <a:p>
            <a:pPr algn="ctr"/>
            <a:r>
              <a:rPr lang="en-US" dirty="0" smtClean="0"/>
              <a:t>Learning Outcomes</a:t>
            </a:r>
            <a:endParaRPr lang="en-US" dirty="0"/>
          </a:p>
        </p:txBody>
      </p:sp>
      <p:grpSp>
        <p:nvGrpSpPr>
          <p:cNvPr id="48" name="Group 47"/>
          <p:cNvGrpSpPr/>
          <p:nvPr/>
        </p:nvGrpSpPr>
        <p:grpSpPr>
          <a:xfrm>
            <a:off x="206826" y="1524000"/>
            <a:ext cx="2495124" cy="894398"/>
            <a:chOff x="2209800" y="1730829"/>
            <a:chExt cx="1700617" cy="609600"/>
          </a:xfrm>
          <a:gradFill flip="none" rotWithShape="1">
            <a:gsLst>
              <a:gs pos="38000">
                <a:schemeClr val="bg2">
                  <a:lumMod val="75000"/>
                </a:schemeClr>
              </a:gs>
              <a:gs pos="100000">
                <a:schemeClr val="accent6">
                  <a:lumMod val="75000"/>
                </a:schemeClr>
              </a:gs>
            </a:gsLst>
            <a:path path="circle">
              <a:fillToRect l="50000" t="50000" r="50000" b="50000"/>
            </a:path>
            <a:tileRect/>
          </a:gradFill>
        </p:grpSpPr>
        <p:sp>
          <p:nvSpPr>
            <p:cNvPr id="49" name="Rectangle 48"/>
            <p:cNvSpPr/>
            <p:nvPr/>
          </p:nvSpPr>
          <p:spPr>
            <a:xfrm>
              <a:off x="2209800" y="1807029"/>
              <a:ext cx="1371600" cy="457200"/>
            </a:xfrm>
            <a:prstGeom prst="rect">
              <a:avLst/>
            </a:prstGeom>
            <a:grpFill/>
            <a:ln w="19050">
              <a:solidFill>
                <a:schemeClr val="bg1">
                  <a:lumMod val="10000"/>
                </a:schemeClr>
              </a:solidFill>
            </a:ln>
          </p:spPr>
          <p:style>
            <a:lnRef idx="0">
              <a:schemeClr val="accent1"/>
            </a:lnRef>
            <a:fillRef idx="3">
              <a:schemeClr val="accent1"/>
            </a:fillRef>
            <a:effectRef idx="3">
              <a:schemeClr val="accent1"/>
            </a:effectRef>
            <a:fontRef idx="minor">
              <a:schemeClr val="lt1"/>
            </a:fontRef>
          </p:style>
          <p:txBody>
            <a:bodyPr rtlCol="0" anchor="ctr"/>
            <a:lstStyle/>
            <a:p>
              <a:pPr algn="ctr"/>
              <a:r>
                <a:rPr lang="en-CA" dirty="0" smtClean="0">
                  <a:solidFill>
                    <a:schemeClr val="bg1">
                      <a:lumMod val="10000"/>
                    </a:schemeClr>
                  </a:solidFill>
                </a:rPr>
                <a:t>Learning Outcome 1</a:t>
              </a:r>
              <a:endParaRPr lang="en-CA" dirty="0">
                <a:solidFill>
                  <a:schemeClr val="bg1">
                    <a:lumMod val="10000"/>
                  </a:schemeClr>
                </a:solidFill>
              </a:endParaRPr>
            </a:p>
          </p:txBody>
        </p:sp>
        <p:sp>
          <p:nvSpPr>
            <p:cNvPr id="50" name="Down Arrow 49"/>
            <p:cNvSpPr/>
            <p:nvPr/>
          </p:nvSpPr>
          <p:spPr>
            <a:xfrm rot="16200000">
              <a:off x="3491317" y="1921329"/>
              <a:ext cx="609600" cy="228600"/>
            </a:xfrm>
            <a:prstGeom prst="downArrow">
              <a:avLst/>
            </a:prstGeom>
            <a:grpFill/>
            <a:ln w="19050">
              <a:solidFill>
                <a:schemeClr val="bg1">
                  <a:lumMod val="10000"/>
                </a:schemeClr>
              </a:solidFill>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solidFill>
                  <a:schemeClr val="bg1">
                    <a:lumMod val="10000"/>
                  </a:schemeClr>
                </a:solidFill>
              </a:endParaRPr>
            </a:p>
          </p:txBody>
        </p:sp>
      </p:grpSp>
      <p:grpSp>
        <p:nvGrpSpPr>
          <p:cNvPr id="51" name="Group 50"/>
          <p:cNvGrpSpPr/>
          <p:nvPr/>
        </p:nvGrpSpPr>
        <p:grpSpPr>
          <a:xfrm>
            <a:off x="211021" y="3053398"/>
            <a:ext cx="2523587" cy="894398"/>
            <a:chOff x="2182906" y="2355801"/>
            <a:chExt cx="1720016" cy="609600"/>
          </a:xfrm>
          <a:gradFill flip="none" rotWithShape="1">
            <a:gsLst>
              <a:gs pos="38000">
                <a:schemeClr val="bg2">
                  <a:lumMod val="75000"/>
                </a:schemeClr>
              </a:gs>
              <a:gs pos="100000">
                <a:schemeClr val="accent6">
                  <a:lumMod val="75000"/>
                </a:schemeClr>
              </a:gs>
            </a:gsLst>
            <a:path path="circle">
              <a:fillToRect l="50000" t="50000" r="50000" b="50000"/>
            </a:path>
            <a:tileRect/>
          </a:gradFill>
        </p:grpSpPr>
        <p:sp>
          <p:nvSpPr>
            <p:cNvPr id="52" name="Rectangle 51"/>
            <p:cNvSpPr/>
            <p:nvPr/>
          </p:nvSpPr>
          <p:spPr>
            <a:xfrm>
              <a:off x="2182906" y="2432002"/>
              <a:ext cx="1371600" cy="457200"/>
            </a:xfrm>
            <a:prstGeom prst="rect">
              <a:avLst/>
            </a:prstGeom>
            <a:grpFill/>
            <a:ln w="19050">
              <a:solidFill>
                <a:schemeClr val="bg1">
                  <a:lumMod val="10000"/>
                </a:schemeClr>
              </a:solidFill>
            </a:ln>
          </p:spPr>
          <p:style>
            <a:lnRef idx="0">
              <a:schemeClr val="accent1"/>
            </a:lnRef>
            <a:fillRef idx="3">
              <a:schemeClr val="accent1"/>
            </a:fillRef>
            <a:effectRef idx="3">
              <a:schemeClr val="accent1"/>
            </a:effectRef>
            <a:fontRef idx="minor">
              <a:schemeClr val="lt1"/>
            </a:fontRef>
          </p:style>
          <p:txBody>
            <a:bodyPr rtlCol="0" anchor="ctr"/>
            <a:lstStyle/>
            <a:p>
              <a:pPr algn="ctr"/>
              <a:r>
                <a:rPr lang="en-US" dirty="0" smtClean="0">
                  <a:solidFill>
                    <a:schemeClr val="bg1">
                      <a:lumMod val="10000"/>
                    </a:schemeClr>
                  </a:solidFill>
                </a:rPr>
                <a:t>Learning Outcome 2</a:t>
              </a:r>
              <a:endParaRPr lang="en-US" dirty="0">
                <a:solidFill>
                  <a:schemeClr val="bg1">
                    <a:lumMod val="10000"/>
                  </a:schemeClr>
                </a:solidFill>
              </a:endParaRPr>
            </a:p>
          </p:txBody>
        </p:sp>
        <p:sp>
          <p:nvSpPr>
            <p:cNvPr id="53" name="Down Arrow 52"/>
            <p:cNvSpPr/>
            <p:nvPr/>
          </p:nvSpPr>
          <p:spPr>
            <a:xfrm rot="16200000">
              <a:off x="3483822" y="2546301"/>
              <a:ext cx="609600" cy="228600"/>
            </a:xfrm>
            <a:prstGeom prst="downArrow">
              <a:avLst/>
            </a:prstGeom>
            <a:grpFill/>
            <a:ln w="19050">
              <a:solidFill>
                <a:schemeClr val="bg1">
                  <a:lumMod val="10000"/>
                </a:schemeClr>
              </a:solidFill>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solidFill>
                  <a:schemeClr val="bg1">
                    <a:lumMod val="10000"/>
                  </a:schemeClr>
                </a:solidFill>
              </a:endParaRPr>
            </a:p>
          </p:txBody>
        </p:sp>
      </p:grpSp>
      <p:grpSp>
        <p:nvGrpSpPr>
          <p:cNvPr id="54" name="Group 53"/>
          <p:cNvGrpSpPr/>
          <p:nvPr/>
        </p:nvGrpSpPr>
        <p:grpSpPr>
          <a:xfrm>
            <a:off x="206826" y="4651592"/>
            <a:ext cx="2495125" cy="894398"/>
            <a:chOff x="2209800" y="3174147"/>
            <a:chExt cx="1700617" cy="609600"/>
          </a:xfrm>
          <a:gradFill flip="none" rotWithShape="1">
            <a:gsLst>
              <a:gs pos="38000">
                <a:schemeClr val="bg2">
                  <a:lumMod val="75000"/>
                </a:schemeClr>
              </a:gs>
              <a:gs pos="100000">
                <a:schemeClr val="accent6">
                  <a:lumMod val="75000"/>
                </a:schemeClr>
              </a:gs>
            </a:gsLst>
            <a:path path="circle">
              <a:fillToRect l="50000" t="50000" r="50000" b="50000"/>
            </a:path>
            <a:tileRect/>
          </a:gradFill>
        </p:grpSpPr>
        <p:sp>
          <p:nvSpPr>
            <p:cNvPr id="55" name="Rectangle 54"/>
            <p:cNvSpPr/>
            <p:nvPr/>
          </p:nvSpPr>
          <p:spPr>
            <a:xfrm>
              <a:off x="2209800" y="3254829"/>
              <a:ext cx="1371600" cy="457200"/>
            </a:xfrm>
            <a:prstGeom prst="rect">
              <a:avLst/>
            </a:prstGeom>
            <a:grpFill/>
            <a:ln w="19050">
              <a:solidFill>
                <a:schemeClr val="bg1">
                  <a:lumMod val="10000"/>
                </a:schemeClr>
              </a:solidFill>
            </a:ln>
          </p:spPr>
          <p:style>
            <a:lnRef idx="0">
              <a:schemeClr val="accent1"/>
            </a:lnRef>
            <a:fillRef idx="3">
              <a:schemeClr val="accent1"/>
            </a:fillRef>
            <a:effectRef idx="3">
              <a:schemeClr val="accent1"/>
            </a:effectRef>
            <a:fontRef idx="minor">
              <a:schemeClr val="lt1"/>
            </a:fontRef>
          </p:style>
          <p:txBody>
            <a:bodyPr rtlCol="0" anchor="ctr"/>
            <a:lstStyle/>
            <a:p>
              <a:pPr algn="ctr"/>
              <a:r>
                <a:rPr lang="en-US" dirty="0" smtClean="0">
                  <a:solidFill>
                    <a:schemeClr val="bg1">
                      <a:lumMod val="10000"/>
                    </a:schemeClr>
                  </a:solidFill>
                </a:rPr>
                <a:t>Learning Outcome 3</a:t>
              </a:r>
              <a:endParaRPr lang="en-US" dirty="0">
                <a:solidFill>
                  <a:schemeClr val="bg1">
                    <a:lumMod val="10000"/>
                  </a:schemeClr>
                </a:solidFill>
              </a:endParaRPr>
            </a:p>
          </p:txBody>
        </p:sp>
        <p:sp>
          <p:nvSpPr>
            <p:cNvPr id="56" name="Down Arrow 55"/>
            <p:cNvSpPr/>
            <p:nvPr/>
          </p:nvSpPr>
          <p:spPr>
            <a:xfrm rot="16200000">
              <a:off x="3491317" y="3364647"/>
              <a:ext cx="609600" cy="228600"/>
            </a:xfrm>
            <a:prstGeom prst="downArrow">
              <a:avLst/>
            </a:prstGeom>
            <a:grpFill/>
            <a:ln w="19050">
              <a:solidFill>
                <a:schemeClr val="bg1">
                  <a:lumMod val="10000"/>
                </a:schemeClr>
              </a:solidFill>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solidFill>
                  <a:schemeClr val="bg1">
                    <a:lumMod val="10000"/>
                  </a:schemeClr>
                </a:solidFill>
              </a:endParaRPr>
            </a:p>
          </p:txBody>
        </p:sp>
      </p:grpSp>
      <p:pic>
        <p:nvPicPr>
          <p:cNvPr id="27" name="Picture 2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25249" y="3657600"/>
            <a:ext cx="2628696" cy="3175606"/>
          </a:xfrm>
          <a:prstGeom prst="rect">
            <a:avLst/>
          </a:prstGeom>
        </p:spPr>
      </p:pic>
    </p:spTree>
    <p:extLst>
      <p:ext uri="{BB962C8B-B14F-4D97-AF65-F5344CB8AC3E}">
        <p14:creationId xmlns:p14="http://schemas.microsoft.com/office/powerpoint/2010/main" val="2534958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fade">
                                      <p:cBhvr>
                                        <p:cTn id="7" dur="500"/>
                                        <p:tgtEl>
                                          <p:spTgt spid="4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5">
                                            <p:txEl>
                                              <p:pRg st="0" end="0"/>
                                            </p:txEl>
                                          </p:spTgt>
                                        </p:tgtEl>
                                        <p:attrNameLst>
                                          <p:attrName>style.visibility</p:attrName>
                                        </p:attrNameLst>
                                      </p:cBhvr>
                                      <p:to>
                                        <p:strVal val="visible"/>
                                      </p:to>
                                    </p:set>
                                    <p:animEffect transition="in" filter="fade">
                                      <p:cBhvr>
                                        <p:cTn id="10" dur="500"/>
                                        <p:tgtEl>
                                          <p:spTgt spid="45">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51"/>
                                        </p:tgtEl>
                                        <p:attrNameLst>
                                          <p:attrName>style.visibility</p:attrName>
                                        </p:attrNameLst>
                                      </p:cBhvr>
                                      <p:to>
                                        <p:strVal val="visible"/>
                                      </p:to>
                                    </p:set>
                                    <p:animEffect transition="in" filter="fade">
                                      <p:cBhvr>
                                        <p:cTn id="15" dur="500"/>
                                        <p:tgtEl>
                                          <p:spTgt spid="51"/>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46">
                                            <p:txEl>
                                              <p:pRg st="0" end="0"/>
                                            </p:txEl>
                                          </p:spTgt>
                                        </p:tgtEl>
                                        <p:attrNameLst>
                                          <p:attrName>style.visibility</p:attrName>
                                        </p:attrNameLst>
                                      </p:cBhvr>
                                      <p:to>
                                        <p:strVal val="visible"/>
                                      </p:to>
                                    </p:set>
                                    <p:animEffect transition="in" filter="fade">
                                      <p:cBhvr>
                                        <p:cTn id="18" dur="500"/>
                                        <p:tgtEl>
                                          <p:spTgt spid="46">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fade">
                                      <p:cBhvr>
                                        <p:cTn id="23" dur="500"/>
                                        <p:tgtEl>
                                          <p:spTgt spid="54"/>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44">
                                            <p:txEl>
                                              <p:pRg st="0" end="0"/>
                                            </p:txEl>
                                          </p:spTgt>
                                        </p:tgtEl>
                                        <p:attrNameLst>
                                          <p:attrName>style.visibility</p:attrName>
                                        </p:attrNameLst>
                                      </p:cBhvr>
                                      <p:to>
                                        <p:strVal val="visible"/>
                                      </p:to>
                                    </p:set>
                                    <p:animEffect transition="in" filter="fade">
                                      <p:cBhvr>
                                        <p:cTn id="26" dur="500"/>
                                        <p:tgtEl>
                                          <p:spTgt spid="44">
                                            <p:txEl>
                                              <p:pRg st="0" end="0"/>
                                            </p:txEl>
                                          </p:spTgt>
                                        </p:tgtEl>
                                      </p:cBhvr>
                                    </p:animEffect>
                                  </p:childTnLst>
                                </p:cTn>
                              </p:par>
                              <p:par>
                                <p:cTn id="27" presetID="22" presetClass="entr" presetSubtype="4" fill="hold" nodeType="withEffect">
                                  <p:stCondLst>
                                    <p:cond delay="300"/>
                                  </p:stCondLst>
                                  <p:childTnLst>
                                    <p:set>
                                      <p:cBhvr>
                                        <p:cTn id="28" dur="1" fill="hold">
                                          <p:stCondLst>
                                            <p:cond delay="0"/>
                                          </p:stCondLst>
                                        </p:cTn>
                                        <p:tgtEl>
                                          <p:spTgt spid="27"/>
                                        </p:tgtEl>
                                        <p:attrNameLst>
                                          <p:attrName>style.visibility</p:attrName>
                                        </p:attrNameLst>
                                      </p:cBhvr>
                                      <p:to>
                                        <p:strVal val="visible"/>
                                      </p:to>
                                    </p:set>
                                    <p:animEffect transition="in" filter="wipe(down)">
                                      <p:cBhvr>
                                        <p:cTn id="29" dur="11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build="p"/>
      <p:bldP spid="45" grpId="0" build="p"/>
      <p:bldP spid="46"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CA" sz="4000" dirty="0" smtClean="0"/>
              <a:t>What is Peer Mentoring?</a:t>
            </a:r>
            <a:endParaRPr lang="en-CA" sz="4000" dirty="0"/>
          </a:p>
        </p:txBody>
      </p:sp>
      <p:sp>
        <p:nvSpPr>
          <p:cNvPr id="3" name="Content Placeholder 2"/>
          <p:cNvSpPr>
            <a:spLocks noGrp="1"/>
          </p:cNvSpPr>
          <p:nvPr>
            <p:ph sz="quarter" idx="13"/>
          </p:nvPr>
        </p:nvSpPr>
        <p:spPr/>
        <p:txBody>
          <a:bodyPr/>
          <a:lstStyle/>
          <a:p>
            <a:r>
              <a:rPr lang="en-CA" dirty="0" smtClean="0"/>
              <a:t>Mentoring is a broad term </a:t>
            </a:r>
          </a:p>
          <a:p>
            <a:endParaRPr lang="en-CA" dirty="0"/>
          </a:p>
          <a:p>
            <a:r>
              <a:rPr lang="en-CA" dirty="0" smtClean="0"/>
              <a:t>It encompasses relationships in which a “novice” (mentee) gains knowledge, insight and other benefits through the interaction with more senior peers (mentors) transfer of knowledge </a:t>
            </a:r>
          </a:p>
          <a:p>
            <a:endParaRPr lang="en-CA" dirty="0" smtClean="0"/>
          </a:p>
          <a:p>
            <a:r>
              <a:rPr lang="en-CA" dirty="0" smtClean="0"/>
              <a:t>Not </a:t>
            </a:r>
            <a:r>
              <a:rPr lang="en-CA" dirty="0" err="1" smtClean="0"/>
              <a:t>uni</a:t>
            </a:r>
            <a:r>
              <a:rPr lang="en-CA" dirty="0" smtClean="0"/>
              <a:t>-directional transfer of knowledge and expertise</a:t>
            </a:r>
          </a:p>
          <a:p>
            <a:endParaRPr lang="en-CA" dirty="0" smtClean="0"/>
          </a:p>
          <a:p>
            <a:endParaRPr lang="en-CA" dirty="0"/>
          </a:p>
        </p:txBody>
      </p:sp>
    </p:spTree>
    <p:extLst>
      <p:ext uri="{BB962C8B-B14F-4D97-AF65-F5344CB8AC3E}">
        <p14:creationId xmlns:p14="http://schemas.microsoft.com/office/powerpoint/2010/main" val="245159407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63286"/>
            <a:ext cx="7704763" cy="1055914"/>
          </a:xfrm>
        </p:spPr>
        <p:txBody>
          <a:bodyPr>
            <a:noAutofit/>
          </a:bodyPr>
          <a:lstStyle/>
          <a:p>
            <a:pPr algn="ctr"/>
            <a:r>
              <a:rPr lang="en-CA" sz="4000" dirty="0" smtClean="0"/>
              <a:t>Characteristics of the Peer Mentoring Process</a:t>
            </a:r>
            <a:endParaRPr lang="en-CA" sz="4000" dirty="0"/>
          </a:p>
        </p:txBody>
      </p:sp>
      <p:sp>
        <p:nvSpPr>
          <p:cNvPr id="3" name="Content Placeholder 2"/>
          <p:cNvSpPr>
            <a:spLocks noGrp="1"/>
          </p:cNvSpPr>
          <p:nvPr>
            <p:ph sz="quarter" idx="13"/>
          </p:nvPr>
        </p:nvSpPr>
        <p:spPr>
          <a:xfrm>
            <a:off x="2133600" y="1236644"/>
            <a:ext cx="6705600" cy="4114800"/>
          </a:xfrm>
        </p:spPr>
        <p:txBody>
          <a:bodyPr/>
          <a:lstStyle/>
          <a:p>
            <a:r>
              <a:rPr lang="en-CA" dirty="0" smtClean="0"/>
              <a:t>Shared caring</a:t>
            </a:r>
          </a:p>
          <a:p>
            <a:r>
              <a:rPr lang="en-CA" dirty="0" smtClean="0"/>
              <a:t>Learning</a:t>
            </a:r>
          </a:p>
          <a:p>
            <a:r>
              <a:rPr lang="en-CA" dirty="0" smtClean="0"/>
              <a:t>Reciprocity</a:t>
            </a:r>
          </a:p>
          <a:p>
            <a:r>
              <a:rPr lang="en-CA" dirty="0" smtClean="0"/>
              <a:t>Support</a:t>
            </a:r>
          </a:p>
          <a:p>
            <a:r>
              <a:rPr lang="en-CA" dirty="0" smtClean="0"/>
              <a:t>Empowerment</a:t>
            </a:r>
          </a:p>
          <a:p>
            <a:r>
              <a:rPr lang="en-CA" dirty="0" smtClean="0"/>
              <a:t>Effective listening</a:t>
            </a:r>
          </a:p>
          <a:p>
            <a:r>
              <a:rPr lang="en-CA" dirty="0" smtClean="0"/>
              <a:t>Validation</a:t>
            </a:r>
          </a:p>
          <a:p>
            <a:r>
              <a:rPr lang="en-CA" dirty="0" smtClean="0"/>
              <a:t>Self-reflection</a:t>
            </a:r>
            <a:endParaRPr lang="en-CA"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00400" y="3294044"/>
            <a:ext cx="4326502" cy="3563956"/>
          </a:xfrm>
          <a:prstGeom prst="rect">
            <a:avLst/>
          </a:prstGeom>
        </p:spPr>
      </p:pic>
    </p:spTree>
    <p:extLst>
      <p:ext uri="{BB962C8B-B14F-4D97-AF65-F5344CB8AC3E}">
        <p14:creationId xmlns:p14="http://schemas.microsoft.com/office/powerpoint/2010/main" val="188619781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jbornais\Downloads\custom_thumbtack_note_1303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7600" y="-28575"/>
            <a:ext cx="5356732" cy="535673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p:txBody>
          <a:bodyPr/>
          <a:lstStyle/>
          <a:p>
            <a:r>
              <a:rPr lang="en-CA" dirty="0" smtClean="0"/>
              <a:t>What are the benefits for the mentee?</a:t>
            </a:r>
            <a:endParaRPr lang="en-CA" dirty="0"/>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843813">
            <a:off x="609600" y="1752600"/>
            <a:ext cx="3162300" cy="1778000"/>
          </a:xfrm>
          <a:prstGeom prst="rect">
            <a:avLst/>
          </a:prstGeom>
        </p:spPr>
      </p:pic>
    </p:spTree>
    <p:extLst>
      <p:ext uri="{BB962C8B-B14F-4D97-AF65-F5344CB8AC3E}">
        <p14:creationId xmlns:p14="http://schemas.microsoft.com/office/powerpoint/2010/main" val="258758501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title"/>
          </p:nvPr>
        </p:nvSpPr>
        <p:spPr>
          <a:xfrm>
            <a:off x="2057400" y="609600"/>
            <a:ext cx="7086600" cy="1362075"/>
          </a:xfrm>
        </p:spPr>
        <p:txBody>
          <a:bodyPr/>
          <a:lstStyle/>
          <a:p>
            <a:pPr algn="r"/>
            <a:r>
              <a:rPr lang="en-US" dirty="0" smtClean="0">
                <a:solidFill>
                  <a:schemeClr val="tx1">
                    <a:lumMod val="85000"/>
                    <a:lumOff val="15000"/>
                  </a:schemeClr>
                </a:solidFill>
              </a:rPr>
              <a:t>Benefits for </a:t>
            </a:r>
            <a:br>
              <a:rPr lang="en-US" dirty="0" smtClean="0">
                <a:solidFill>
                  <a:schemeClr val="tx1">
                    <a:lumMod val="85000"/>
                    <a:lumOff val="15000"/>
                  </a:schemeClr>
                </a:solidFill>
              </a:rPr>
            </a:br>
            <a:r>
              <a:rPr lang="en-US" dirty="0" smtClean="0">
                <a:solidFill>
                  <a:schemeClr val="tx1">
                    <a:lumMod val="85000"/>
                    <a:lumOff val="15000"/>
                  </a:schemeClr>
                </a:solidFill>
              </a:rPr>
              <a:t>the Mentee</a:t>
            </a:r>
            <a:endParaRPr lang="en-US" dirty="0">
              <a:solidFill>
                <a:schemeClr val="tx1">
                  <a:lumMod val="85000"/>
                  <a:lumOff val="15000"/>
                </a:schemeClr>
              </a:solidFill>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43927"/>
            <a:ext cx="5676899" cy="6858000"/>
          </a:xfrm>
          <a:prstGeom prst="rect">
            <a:avLst/>
          </a:prstGeom>
        </p:spPr>
      </p:pic>
      <p:sp>
        <p:nvSpPr>
          <p:cNvPr id="14" name="TextBox 13"/>
          <p:cNvSpPr txBox="1"/>
          <p:nvPr/>
        </p:nvSpPr>
        <p:spPr>
          <a:xfrm rot="21070695">
            <a:off x="908899" y="3308275"/>
            <a:ext cx="1390445" cy="461665"/>
          </a:xfrm>
          <a:prstGeom prst="rect">
            <a:avLst/>
          </a:prstGeom>
          <a:noFill/>
        </p:spPr>
        <p:txBody>
          <a:bodyPr wrap="none" rtlCol="0">
            <a:spAutoFit/>
          </a:bodyPr>
          <a:lstStyle/>
          <a:p>
            <a:r>
              <a:rPr lang="en-CA" sz="2400" b="1" dirty="0" smtClean="0">
                <a:effectLst>
                  <a:outerShdw blurRad="60007" dist="200025" dir="15000000" sy="30000" kx="-1800000" algn="bl" rotWithShape="0">
                    <a:prstClr val="black">
                      <a:alpha val="32000"/>
                    </a:prstClr>
                  </a:outerShdw>
                </a:effectLst>
              </a:rPr>
              <a:t>Feedback</a:t>
            </a:r>
            <a:endParaRPr lang="en-US" sz="2400" b="1" dirty="0">
              <a:effectLst>
                <a:outerShdw blurRad="60007" dist="200025" dir="15000000" sy="30000" kx="-1800000" algn="bl" rotWithShape="0">
                  <a:prstClr val="black">
                    <a:alpha val="32000"/>
                  </a:prstClr>
                </a:outerShdw>
              </a:effectLst>
            </a:endParaRPr>
          </a:p>
        </p:txBody>
      </p:sp>
      <p:sp>
        <p:nvSpPr>
          <p:cNvPr id="15" name="TextBox 14"/>
          <p:cNvSpPr txBox="1"/>
          <p:nvPr/>
        </p:nvSpPr>
        <p:spPr>
          <a:xfrm rot="19725189">
            <a:off x="3549509" y="660611"/>
            <a:ext cx="1224822" cy="461665"/>
          </a:xfrm>
          <a:prstGeom prst="rect">
            <a:avLst/>
          </a:prstGeom>
          <a:noFill/>
        </p:spPr>
        <p:txBody>
          <a:bodyPr wrap="none" rtlCol="0">
            <a:spAutoFit/>
          </a:bodyPr>
          <a:lstStyle/>
          <a:p>
            <a:r>
              <a:rPr lang="en-US" sz="2400" b="1" dirty="0" smtClean="0">
                <a:effectLst>
                  <a:outerShdw blurRad="60007" dist="200025" dir="15000000" sy="30000" kx="-1800000" algn="bl" rotWithShape="0">
                    <a:prstClr val="black">
                      <a:alpha val="32000"/>
                    </a:prstClr>
                  </a:outerShdw>
                </a:effectLst>
              </a:rPr>
              <a:t> Anxiety</a:t>
            </a:r>
            <a:endParaRPr lang="en-US" sz="2400" b="1" dirty="0">
              <a:effectLst>
                <a:outerShdw blurRad="60007" dist="200025" dir="15000000" sy="30000" kx="-1800000" algn="bl" rotWithShape="0">
                  <a:prstClr val="black">
                    <a:alpha val="32000"/>
                  </a:prstClr>
                </a:outerShdw>
              </a:effectLst>
            </a:endParaRPr>
          </a:p>
        </p:txBody>
      </p:sp>
      <p:sp>
        <p:nvSpPr>
          <p:cNvPr id="16" name="TextBox 15"/>
          <p:cNvSpPr txBox="1"/>
          <p:nvPr/>
        </p:nvSpPr>
        <p:spPr>
          <a:xfrm>
            <a:off x="1030208" y="1251000"/>
            <a:ext cx="184731" cy="523220"/>
          </a:xfrm>
          <a:prstGeom prst="rect">
            <a:avLst/>
          </a:prstGeom>
          <a:noFill/>
          <a:effectLst>
            <a:outerShdw blurRad="50800" dir="3000000" sx="69000" sy="69000" algn="ctr" rotWithShape="0">
              <a:srgbClr val="000000">
                <a:alpha val="43137"/>
              </a:srgbClr>
            </a:outerShdw>
          </a:effectLst>
        </p:spPr>
        <p:txBody>
          <a:bodyPr wrap="none" rtlCol="0">
            <a:spAutoFit/>
          </a:bodyPr>
          <a:lstStyle/>
          <a:p>
            <a:endParaRPr lang="en-US" sz="2800" b="1" dirty="0">
              <a:effectLst>
                <a:outerShdw blurRad="60007" dist="200025" dir="15000000" sy="30000" kx="-1800000" algn="bl" rotWithShape="0">
                  <a:prstClr val="black">
                    <a:alpha val="32000"/>
                  </a:prstClr>
                </a:outerShdw>
              </a:effectLst>
            </a:endParaRPr>
          </a:p>
        </p:txBody>
      </p:sp>
      <p:cxnSp>
        <p:nvCxnSpPr>
          <p:cNvPr id="10" name="Straight Arrow Connector 9"/>
          <p:cNvCxnSpPr/>
          <p:nvPr/>
        </p:nvCxnSpPr>
        <p:spPr>
          <a:xfrm>
            <a:off x="3657600" y="1081943"/>
            <a:ext cx="152400" cy="251557"/>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17" name="TextBox 16"/>
          <p:cNvSpPr txBox="1"/>
          <p:nvPr/>
        </p:nvSpPr>
        <p:spPr>
          <a:xfrm rot="20952496">
            <a:off x="1103922" y="990967"/>
            <a:ext cx="2185326" cy="830997"/>
          </a:xfrm>
          <a:prstGeom prst="rect">
            <a:avLst/>
          </a:prstGeom>
          <a:noFill/>
        </p:spPr>
        <p:txBody>
          <a:bodyPr wrap="square" rtlCol="0">
            <a:spAutoFit/>
          </a:bodyPr>
          <a:lstStyle/>
          <a:p>
            <a:r>
              <a:rPr lang="en-CA" sz="2400" b="1" dirty="0" smtClean="0">
                <a:effectLst>
                  <a:outerShdw blurRad="38100" dist="38100" dir="2700000" algn="tl">
                    <a:srgbClr val="000000">
                      <a:alpha val="43137"/>
                    </a:srgbClr>
                  </a:outerShdw>
                </a:effectLst>
              </a:rPr>
              <a:t>Positive Reinforcement</a:t>
            </a:r>
            <a:endParaRPr lang="en-CA" sz="2400" b="1" dirty="0">
              <a:effectLst>
                <a:outerShdw blurRad="38100" dist="38100" dir="2700000" algn="tl">
                  <a:srgbClr val="000000">
                    <a:alpha val="43137"/>
                  </a:srgbClr>
                </a:outerShdw>
              </a:effectLst>
            </a:endParaRPr>
          </a:p>
        </p:txBody>
      </p:sp>
      <p:sp>
        <p:nvSpPr>
          <p:cNvPr id="18" name="TextBox 17"/>
          <p:cNvSpPr txBox="1"/>
          <p:nvPr/>
        </p:nvSpPr>
        <p:spPr>
          <a:xfrm rot="20246132">
            <a:off x="3436033" y="1837333"/>
            <a:ext cx="1858266" cy="830997"/>
          </a:xfrm>
          <a:prstGeom prst="rect">
            <a:avLst/>
          </a:prstGeom>
          <a:noFill/>
        </p:spPr>
        <p:txBody>
          <a:bodyPr wrap="none" rtlCol="0">
            <a:spAutoFit/>
          </a:bodyPr>
          <a:lstStyle/>
          <a:p>
            <a:r>
              <a:rPr lang="en-CA" sz="2400" b="1" dirty="0" smtClean="0">
                <a:effectLst>
                  <a:outerShdw blurRad="38100" dist="38100" dir="2700000" algn="tl">
                    <a:srgbClr val="000000">
                      <a:alpha val="43137"/>
                    </a:srgbClr>
                  </a:outerShdw>
                </a:effectLst>
              </a:rPr>
              <a:t>Constructive </a:t>
            </a:r>
          </a:p>
          <a:p>
            <a:r>
              <a:rPr lang="en-CA" sz="2400" b="1" dirty="0" smtClean="0">
                <a:effectLst>
                  <a:outerShdw blurRad="38100" dist="38100" dir="2700000" algn="tl">
                    <a:srgbClr val="000000">
                      <a:alpha val="43137"/>
                    </a:srgbClr>
                  </a:outerShdw>
                </a:effectLst>
              </a:rPr>
              <a:t>criticism</a:t>
            </a:r>
            <a:endParaRPr lang="en-CA" sz="2400" b="1" dirty="0">
              <a:effectLst>
                <a:outerShdw blurRad="38100" dist="38100" dir="2700000" algn="tl">
                  <a:srgbClr val="000000">
                    <a:alpha val="43137"/>
                  </a:srgbClr>
                </a:outerShdw>
              </a:effectLst>
            </a:endParaRPr>
          </a:p>
        </p:txBody>
      </p:sp>
      <p:sp>
        <p:nvSpPr>
          <p:cNvPr id="2" name="Rounded Rectangular Callout 1"/>
          <p:cNvSpPr/>
          <p:nvPr/>
        </p:nvSpPr>
        <p:spPr>
          <a:xfrm>
            <a:off x="0" y="338321"/>
            <a:ext cx="9144000" cy="5306753"/>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800" dirty="0">
                <a:solidFill>
                  <a:schemeClr val="bg1"/>
                </a:solidFill>
              </a:rPr>
              <a:t>“Helped me to critically think”</a:t>
            </a:r>
          </a:p>
          <a:p>
            <a:pPr algn="ctr"/>
            <a:r>
              <a:rPr lang="en-CA" sz="2800" dirty="0" smtClean="0">
                <a:solidFill>
                  <a:schemeClr val="bg1"/>
                </a:solidFill>
              </a:rPr>
              <a:t>“Peer </a:t>
            </a:r>
            <a:r>
              <a:rPr lang="en-CA" sz="2800" dirty="0">
                <a:solidFill>
                  <a:schemeClr val="bg1"/>
                </a:solidFill>
              </a:rPr>
              <a:t>mentors questions really challenged me”</a:t>
            </a:r>
          </a:p>
          <a:p>
            <a:pPr algn="ctr"/>
            <a:r>
              <a:rPr lang="en-CA" sz="2800" dirty="0" smtClean="0">
                <a:solidFill>
                  <a:schemeClr val="bg1"/>
                </a:solidFill>
              </a:rPr>
              <a:t>“Peer </a:t>
            </a:r>
            <a:r>
              <a:rPr lang="en-CA" sz="2800" dirty="0">
                <a:solidFill>
                  <a:schemeClr val="bg1"/>
                </a:solidFill>
              </a:rPr>
              <a:t>mentors were excellent role models and had a lot of knowledge”</a:t>
            </a:r>
          </a:p>
          <a:p>
            <a:pPr algn="ctr"/>
            <a:r>
              <a:rPr lang="en-CA" sz="2800" dirty="0" smtClean="0">
                <a:solidFill>
                  <a:schemeClr val="bg1"/>
                </a:solidFill>
              </a:rPr>
              <a:t>“The </a:t>
            </a:r>
            <a:r>
              <a:rPr lang="en-CA" sz="2800" dirty="0">
                <a:solidFill>
                  <a:schemeClr val="bg1"/>
                </a:solidFill>
              </a:rPr>
              <a:t>cues given by the instructor and mentors were very helpful”</a:t>
            </a:r>
          </a:p>
          <a:p>
            <a:pPr algn="ctr"/>
            <a:r>
              <a:rPr lang="en-CA" sz="2800" dirty="0">
                <a:solidFill>
                  <a:schemeClr val="bg1"/>
                </a:solidFill>
              </a:rPr>
              <a:t>“I liked having instructors/peer mentors present to help guide us along”</a:t>
            </a:r>
          </a:p>
          <a:p>
            <a:pPr algn="ctr"/>
            <a:r>
              <a:rPr lang="en-CA" sz="2800" dirty="0" smtClean="0">
                <a:solidFill>
                  <a:schemeClr val="bg1"/>
                </a:solidFill>
              </a:rPr>
              <a:t>“Peer </a:t>
            </a:r>
            <a:r>
              <a:rPr lang="en-CA" sz="2800" dirty="0">
                <a:solidFill>
                  <a:schemeClr val="bg1"/>
                </a:solidFill>
              </a:rPr>
              <a:t>mentors gave great feedback”</a:t>
            </a:r>
          </a:p>
        </p:txBody>
      </p:sp>
    </p:spTree>
    <p:extLst>
      <p:ext uri="{BB962C8B-B14F-4D97-AF65-F5344CB8AC3E}">
        <p14:creationId xmlns:p14="http://schemas.microsoft.com/office/powerpoint/2010/main" val="987608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79512" y="274638"/>
            <a:ext cx="8928992" cy="1143000"/>
          </a:xfrm>
        </p:spPr>
        <p:txBody>
          <a:bodyPr>
            <a:normAutofit/>
          </a:bodyPr>
          <a:lstStyle/>
          <a:p>
            <a:pPr algn="ctr"/>
            <a:r>
              <a:rPr lang="en-CA" dirty="0" smtClean="0"/>
              <a:t>“I was challenge in my thinking and decision-making skills”</a:t>
            </a:r>
            <a:endParaRPr lang="en-CA" dirty="0"/>
          </a:p>
        </p:txBody>
      </p:sp>
      <p:graphicFrame>
        <p:nvGraphicFramePr>
          <p:cNvPr id="6" name="Content Placeholder 5"/>
          <p:cNvGraphicFramePr>
            <a:graphicFrameLocks noGrp="1"/>
          </p:cNvGraphicFramePr>
          <p:nvPr>
            <p:ph idx="4294967295"/>
            <p:extLst>
              <p:ext uri="{D42A27DB-BD31-4B8C-83A1-F6EECF244321}">
                <p14:modId xmlns:p14="http://schemas.microsoft.com/office/powerpoint/2010/main" val="4110490197"/>
              </p:ext>
            </p:extLst>
          </p:nvPr>
        </p:nvGraphicFramePr>
        <p:xfrm>
          <a:off x="6759576" y="1700808"/>
          <a:ext cx="2359660" cy="1280160"/>
        </p:xfrm>
        <a:graphic>
          <a:graphicData uri="http://schemas.openxmlformats.org/drawingml/2006/table">
            <a:tbl>
              <a:tblPr firstRow="1" firstCol="1" bandRow="1">
                <a:tableStyleId>{5C22544A-7EE6-4342-B048-85BDC9FD1C3A}</a:tableStyleId>
              </a:tblPr>
              <a:tblGrid>
                <a:gridCol w="2359660"/>
              </a:tblGrid>
              <a:tr h="914400">
                <a:tc>
                  <a:txBody>
                    <a:bodyPr/>
                    <a:lstStyle/>
                    <a:p>
                      <a:pPr algn="ctr">
                        <a:spcAft>
                          <a:spcPts val="0"/>
                        </a:spcAft>
                      </a:pPr>
                      <a:r>
                        <a:rPr lang="en-US" sz="1200" dirty="0">
                          <a:effectLst/>
                        </a:rPr>
                        <a:t>LEGEND</a:t>
                      </a:r>
                      <a:endParaRPr lang="en-CA" sz="1200" dirty="0">
                        <a:effectLst/>
                      </a:endParaRPr>
                    </a:p>
                    <a:p>
                      <a:pPr algn="ctr">
                        <a:spcAft>
                          <a:spcPts val="0"/>
                        </a:spcAft>
                      </a:pPr>
                      <a:r>
                        <a:rPr lang="en-US" sz="1200" dirty="0">
                          <a:effectLst/>
                        </a:rPr>
                        <a:t> </a:t>
                      </a:r>
                      <a:endParaRPr lang="en-CA" sz="1200" dirty="0">
                        <a:effectLst/>
                      </a:endParaRPr>
                    </a:p>
                    <a:p>
                      <a:pPr algn="ctr">
                        <a:spcAft>
                          <a:spcPts val="0"/>
                        </a:spcAft>
                      </a:pPr>
                      <a:r>
                        <a:rPr lang="en-US" sz="1200" dirty="0">
                          <a:effectLst/>
                        </a:rPr>
                        <a:t>2.0 = Strongly Agree</a:t>
                      </a:r>
                      <a:endParaRPr lang="en-CA" sz="1200" dirty="0">
                        <a:effectLst/>
                      </a:endParaRPr>
                    </a:p>
                    <a:p>
                      <a:pPr algn="ctr">
                        <a:spcAft>
                          <a:spcPts val="0"/>
                        </a:spcAft>
                      </a:pPr>
                      <a:r>
                        <a:rPr lang="en-US" sz="1200" dirty="0">
                          <a:effectLst/>
                        </a:rPr>
                        <a:t> </a:t>
                      </a:r>
                      <a:endParaRPr lang="en-CA" sz="1200" dirty="0">
                        <a:effectLst/>
                      </a:endParaRPr>
                    </a:p>
                    <a:p>
                      <a:pPr marL="342900" lvl="0" indent="-342900" algn="ctr">
                        <a:spcAft>
                          <a:spcPts val="0"/>
                        </a:spcAft>
                        <a:buFont typeface="+mj-lt"/>
                        <a:buAutoNum type="arabicPeriod"/>
                      </a:pPr>
                      <a:r>
                        <a:rPr lang="en-US" sz="1200" dirty="0">
                          <a:effectLst/>
                        </a:rPr>
                        <a:t>= Somewhat Agree</a:t>
                      </a:r>
                      <a:endParaRPr lang="en-CA" sz="1200" dirty="0">
                        <a:effectLst/>
                      </a:endParaRPr>
                    </a:p>
                    <a:p>
                      <a:pPr marL="228600" algn="ctr">
                        <a:spcAft>
                          <a:spcPts val="0"/>
                        </a:spcAft>
                      </a:pPr>
                      <a:r>
                        <a:rPr lang="en-US" sz="1200" dirty="0">
                          <a:effectLst/>
                        </a:rPr>
                        <a:t> </a:t>
                      </a:r>
                      <a:endParaRPr lang="en-CA" sz="1200" dirty="0">
                        <a:effectLst/>
                      </a:endParaRPr>
                    </a:p>
                    <a:p>
                      <a:pPr marL="228600" algn="ctr">
                        <a:spcAft>
                          <a:spcPts val="0"/>
                        </a:spcAft>
                      </a:pPr>
                      <a:r>
                        <a:rPr lang="en-US" sz="1200" dirty="0">
                          <a:effectLst/>
                        </a:rPr>
                        <a:t>0.0 = Do Not Agree</a:t>
                      </a:r>
                      <a:endParaRPr lang="en-CA" sz="1200" dirty="0">
                        <a:effectLst/>
                        <a:latin typeface="Cambria"/>
                        <a:ea typeface="MS Mincho"/>
                        <a:cs typeface="Times New Roman"/>
                      </a:endParaRPr>
                    </a:p>
                  </a:txBody>
                  <a:tcPr marL="68580" marR="68580" marT="0" marB="0"/>
                </a:tc>
              </a:tr>
            </a:tbl>
          </a:graphicData>
        </a:graphic>
      </p:graphicFrame>
      <p:graphicFrame>
        <p:nvGraphicFramePr>
          <p:cNvPr id="8" name="Chart 7"/>
          <p:cNvGraphicFramePr/>
          <p:nvPr>
            <p:extLst>
              <p:ext uri="{D42A27DB-BD31-4B8C-83A1-F6EECF244321}">
                <p14:modId xmlns:p14="http://schemas.microsoft.com/office/powerpoint/2010/main" val="3225492055"/>
              </p:ext>
            </p:extLst>
          </p:nvPr>
        </p:nvGraphicFramePr>
        <p:xfrm>
          <a:off x="2590800" y="2564904"/>
          <a:ext cx="4875312" cy="3302496"/>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5753100" y="3776246"/>
            <a:ext cx="990600" cy="338554"/>
          </a:xfrm>
          <a:prstGeom prst="rect">
            <a:avLst/>
          </a:prstGeom>
          <a:noFill/>
        </p:spPr>
        <p:txBody>
          <a:bodyPr wrap="square" rtlCol="0">
            <a:spAutoFit/>
          </a:bodyPr>
          <a:lstStyle/>
          <a:p>
            <a:r>
              <a:rPr lang="en-CA" sz="1600" dirty="0" smtClean="0"/>
              <a:t>N=122</a:t>
            </a:r>
            <a:endParaRPr lang="en-CA" sz="1600" dirty="0"/>
          </a:p>
        </p:txBody>
      </p:sp>
    </p:spTree>
    <p:extLst>
      <p:ext uri="{BB962C8B-B14F-4D97-AF65-F5344CB8AC3E}">
        <p14:creationId xmlns:p14="http://schemas.microsoft.com/office/powerpoint/2010/main" val="372715841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79512" y="274638"/>
            <a:ext cx="8928992" cy="1143000"/>
          </a:xfrm>
        </p:spPr>
        <p:txBody>
          <a:bodyPr>
            <a:normAutofit/>
          </a:bodyPr>
          <a:lstStyle/>
          <a:p>
            <a:pPr algn="ctr"/>
            <a:r>
              <a:rPr lang="en-CA" dirty="0" smtClean="0"/>
              <a:t>“The instructors (peer mentors) questions helped  me to critically think”</a:t>
            </a:r>
            <a:endParaRPr lang="en-CA" dirty="0"/>
          </a:p>
        </p:txBody>
      </p:sp>
      <p:graphicFrame>
        <p:nvGraphicFramePr>
          <p:cNvPr id="6" name="Content Placeholder 5"/>
          <p:cNvGraphicFramePr>
            <a:graphicFrameLocks noGrp="1"/>
          </p:cNvGraphicFramePr>
          <p:nvPr>
            <p:ph idx="4294967295"/>
            <p:extLst>
              <p:ext uri="{D42A27DB-BD31-4B8C-83A1-F6EECF244321}">
                <p14:modId xmlns:p14="http://schemas.microsoft.com/office/powerpoint/2010/main" val="2130360285"/>
              </p:ext>
            </p:extLst>
          </p:nvPr>
        </p:nvGraphicFramePr>
        <p:xfrm>
          <a:off x="6759576" y="1700808"/>
          <a:ext cx="2359660" cy="1280160"/>
        </p:xfrm>
        <a:graphic>
          <a:graphicData uri="http://schemas.openxmlformats.org/drawingml/2006/table">
            <a:tbl>
              <a:tblPr firstRow="1" firstCol="1" bandRow="1">
                <a:tableStyleId>{5C22544A-7EE6-4342-B048-85BDC9FD1C3A}</a:tableStyleId>
              </a:tblPr>
              <a:tblGrid>
                <a:gridCol w="2359660"/>
              </a:tblGrid>
              <a:tr h="914400">
                <a:tc>
                  <a:txBody>
                    <a:bodyPr/>
                    <a:lstStyle/>
                    <a:p>
                      <a:pPr algn="ctr">
                        <a:spcAft>
                          <a:spcPts val="0"/>
                        </a:spcAft>
                      </a:pPr>
                      <a:r>
                        <a:rPr lang="en-US" sz="1200" dirty="0">
                          <a:effectLst/>
                        </a:rPr>
                        <a:t>LEGEND</a:t>
                      </a:r>
                      <a:endParaRPr lang="en-CA" sz="1200" dirty="0">
                        <a:effectLst/>
                      </a:endParaRPr>
                    </a:p>
                    <a:p>
                      <a:pPr algn="ctr">
                        <a:spcAft>
                          <a:spcPts val="0"/>
                        </a:spcAft>
                      </a:pPr>
                      <a:r>
                        <a:rPr lang="en-US" sz="1200" dirty="0">
                          <a:effectLst/>
                        </a:rPr>
                        <a:t> </a:t>
                      </a:r>
                      <a:endParaRPr lang="en-CA" sz="1200" dirty="0">
                        <a:effectLst/>
                      </a:endParaRPr>
                    </a:p>
                    <a:p>
                      <a:pPr algn="ctr">
                        <a:spcAft>
                          <a:spcPts val="0"/>
                        </a:spcAft>
                      </a:pPr>
                      <a:r>
                        <a:rPr lang="en-US" sz="1200" dirty="0">
                          <a:effectLst/>
                        </a:rPr>
                        <a:t>2.0 = Strongly Agree</a:t>
                      </a:r>
                      <a:endParaRPr lang="en-CA" sz="1200" dirty="0">
                        <a:effectLst/>
                      </a:endParaRPr>
                    </a:p>
                    <a:p>
                      <a:pPr algn="ctr">
                        <a:spcAft>
                          <a:spcPts val="0"/>
                        </a:spcAft>
                      </a:pPr>
                      <a:r>
                        <a:rPr lang="en-US" sz="1200" dirty="0">
                          <a:effectLst/>
                        </a:rPr>
                        <a:t> </a:t>
                      </a:r>
                      <a:endParaRPr lang="en-CA" sz="1200" dirty="0">
                        <a:effectLst/>
                      </a:endParaRPr>
                    </a:p>
                    <a:p>
                      <a:pPr marL="342900" lvl="0" indent="-342900" algn="ctr">
                        <a:spcAft>
                          <a:spcPts val="0"/>
                        </a:spcAft>
                        <a:buFont typeface="+mj-lt"/>
                        <a:buAutoNum type="arabicPeriod"/>
                      </a:pPr>
                      <a:r>
                        <a:rPr lang="en-US" sz="1200" dirty="0">
                          <a:effectLst/>
                        </a:rPr>
                        <a:t>= Somewhat Agree</a:t>
                      </a:r>
                      <a:endParaRPr lang="en-CA" sz="1200" dirty="0">
                        <a:effectLst/>
                      </a:endParaRPr>
                    </a:p>
                    <a:p>
                      <a:pPr marL="228600" algn="ctr">
                        <a:spcAft>
                          <a:spcPts val="0"/>
                        </a:spcAft>
                      </a:pPr>
                      <a:r>
                        <a:rPr lang="en-US" sz="1200" dirty="0">
                          <a:effectLst/>
                        </a:rPr>
                        <a:t> </a:t>
                      </a:r>
                      <a:endParaRPr lang="en-CA" sz="1200" dirty="0">
                        <a:effectLst/>
                      </a:endParaRPr>
                    </a:p>
                    <a:p>
                      <a:pPr marL="228600" algn="ctr">
                        <a:spcAft>
                          <a:spcPts val="0"/>
                        </a:spcAft>
                      </a:pPr>
                      <a:r>
                        <a:rPr lang="en-US" sz="1200" dirty="0">
                          <a:effectLst/>
                        </a:rPr>
                        <a:t>0.0 = Do Not Agree</a:t>
                      </a:r>
                      <a:endParaRPr lang="en-CA" sz="1200" dirty="0">
                        <a:effectLst/>
                        <a:latin typeface="Cambria"/>
                        <a:ea typeface="MS Mincho"/>
                        <a:cs typeface="Times New Roman"/>
                      </a:endParaRPr>
                    </a:p>
                  </a:txBody>
                  <a:tcPr marL="68580" marR="68580" marT="0" marB="0"/>
                </a:tc>
              </a:tr>
            </a:tbl>
          </a:graphicData>
        </a:graphic>
      </p:graphicFrame>
      <p:graphicFrame>
        <p:nvGraphicFramePr>
          <p:cNvPr id="8" name="Chart 7"/>
          <p:cNvGraphicFramePr/>
          <p:nvPr>
            <p:extLst>
              <p:ext uri="{D42A27DB-BD31-4B8C-83A1-F6EECF244321}">
                <p14:modId xmlns:p14="http://schemas.microsoft.com/office/powerpoint/2010/main" val="1123094760"/>
              </p:ext>
            </p:extLst>
          </p:nvPr>
        </p:nvGraphicFramePr>
        <p:xfrm>
          <a:off x="2590800" y="2564904"/>
          <a:ext cx="4875312" cy="3302496"/>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p:cNvSpPr txBox="1"/>
          <p:nvPr/>
        </p:nvSpPr>
        <p:spPr>
          <a:xfrm>
            <a:off x="5753100" y="3776246"/>
            <a:ext cx="990600" cy="338554"/>
          </a:xfrm>
          <a:prstGeom prst="rect">
            <a:avLst/>
          </a:prstGeom>
          <a:noFill/>
        </p:spPr>
        <p:txBody>
          <a:bodyPr wrap="square" rtlCol="0">
            <a:spAutoFit/>
          </a:bodyPr>
          <a:lstStyle/>
          <a:p>
            <a:r>
              <a:rPr lang="en-CA" sz="1600" dirty="0" smtClean="0"/>
              <a:t>N=122</a:t>
            </a:r>
            <a:endParaRPr lang="en-CA" sz="1600" dirty="0"/>
          </a:p>
        </p:txBody>
      </p:sp>
    </p:spTree>
    <p:extLst>
      <p:ext uri="{BB962C8B-B14F-4D97-AF65-F5344CB8AC3E}">
        <p14:creationId xmlns:p14="http://schemas.microsoft.com/office/powerpoint/2010/main" val="184498059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CA" dirty="0" smtClean="0"/>
              <a:t>What are the benefits for the mentor?</a:t>
            </a:r>
            <a:endParaRPr lang="en-CA" dirty="0"/>
          </a:p>
        </p:txBody>
      </p:sp>
      <p:pic>
        <p:nvPicPr>
          <p:cNvPr id="2050" name="Picture 2" descr="C:\Users\jbornais\AppData\Local\Microsoft\Windows\Temporary Internet Files\Content.IE5\7OEI7KEY\check_it_off_the_list_text_10957.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380998"/>
            <a:ext cx="6019800" cy="52733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4210522"/>
      </p:ext>
    </p:extLst>
  </p:cSld>
  <p:clrMapOvr>
    <a:masterClrMapping/>
  </p:clrMapOvr>
  <p:timing>
    <p:tnLst>
      <p:par>
        <p:cTn id="1" dur="indefinite" restart="never" nodeType="tmRoot"/>
      </p:par>
    </p:tnLst>
  </p:timing>
</p:sld>
</file>

<file path=ppt/theme/theme1.xml><?xml version="1.0" encoding="utf-8"?>
<a:theme xmlns:a="http://schemas.openxmlformats.org/drawingml/2006/main" name="PresenterMedia.com Animated Theme">
  <a:themeElements>
    <a:clrScheme name="Custom 1">
      <a:dk1>
        <a:sysClr val="windowText" lastClr="000000"/>
      </a:dk1>
      <a:lt1>
        <a:sysClr val="window" lastClr="FFFFFF"/>
      </a:lt1>
      <a:dk2>
        <a:srgbClr val="3E3D2D"/>
      </a:dk2>
      <a:lt2>
        <a:srgbClr val="CAF278"/>
      </a:lt2>
      <a:accent1>
        <a:srgbClr val="94C600"/>
      </a:accent1>
      <a:accent2>
        <a:srgbClr val="71685A"/>
      </a:accent2>
      <a:accent3>
        <a:srgbClr val="6F9400"/>
      </a:accent3>
      <a:accent4>
        <a:srgbClr val="909465"/>
      </a:accent4>
      <a:accent5>
        <a:srgbClr val="956B43"/>
      </a:accent5>
      <a:accent6>
        <a:srgbClr val="6F9400"/>
      </a:accent6>
      <a:hlink>
        <a:srgbClr val="6F9400"/>
      </a:hlink>
      <a:folHlink>
        <a:srgbClr val="6F9400"/>
      </a:folHlink>
    </a:clrScheme>
    <a:fontScheme name="reflective ball">
      <a:majorFont>
        <a:latin typeface="Franklin Gothic Heavy"/>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PresenterMedia.com Static Theme">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reflective ball">
      <a:majorFont>
        <a:latin typeface="Franklin Gothic Heavy"/>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_PresenterMedia.com Alternate Slide Background">
  <a:themeElements>
    <a:clrScheme name="Custom 1">
      <a:dk1>
        <a:sysClr val="windowText" lastClr="000000"/>
      </a:dk1>
      <a:lt1>
        <a:sysClr val="window" lastClr="FFFFFF"/>
      </a:lt1>
      <a:dk2>
        <a:srgbClr val="3E3D2D"/>
      </a:dk2>
      <a:lt2>
        <a:srgbClr val="CAF278"/>
      </a:lt2>
      <a:accent1>
        <a:srgbClr val="94C600"/>
      </a:accent1>
      <a:accent2>
        <a:srgbClr val="71685A"/>
      </a:accent2>
      <a:accent3>
        <a:srgbClr val="6F9400"/>
      </a:accent3>
      <a:accent4>
        <a:srgbClr val="909465"/>
      </a:accent4>
      <a:accent5>
        <a:srgbClr val="956B43"/>
      </a:accent5>
      <a:accent6>
        <a:srgbClr val="6F9400"/>
      </a:accent6>
      <a:hlink>
        <a:srgbClr val="6F9400"/>
      </a:hlink>
      <a:folHlink>
        <a:srgbClr val="6F9400"/>
      </a:folHlink>
    </a:clrScheme>
    <a:fontScheme name="reflective ball">
      <a:majorFont>
        <a:latin typeface="Franklin Gothic Heavy"/>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6347</TotalTime>
  <Words>1159</Words>
  <Application>Microsoft Office PowerPoint</Application>
  <PresentationFormat>On-screen Show (4:3)</PresentationFormat>
  <Paragraphs>167</Paragraphs>
  <Slides>16</Slides>
  <Notes>16</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16</vt:i4>
      </vt:variant>
    </vt:vector>
  </HeadingPairs>
  <TitlesOfParts>
    <vt:vector size="25" baseType="lpstr">
      <vt:lpstr>MS Mincho</vt:lpstr>
      <vt:lpstr>Arial</vt:lpstr>
      <vt:lpstr>Calibri</vt:lpstr>
      <vt:lpstr>Cambria</vt:lpstr>
      <vt:lpstr>Franklin Gothic Heavy</vt:lpstr>
      <vt:lpstr>Times New Roman</vt:lpstr>
      <vt:lpstr>PresenterMedia.com Animated Theme</vt:lpstr>
      <vt:lpstr>1_PresenterMedia.com Static Theme</vt:lpstr>
      <vt:lpstr>_PresenterMedia.com Alternate Slide Background</vt:lpstr>
      <vt:lpstr>Judy Bornais &amp; Debbie Rickeard Eighth Annual International Conference on  Teaching and Learning at Oakland University</vt:lpstr>
      <vt:lpstr>Learning Outcomes</vt:lpstr>
      <vt:lpstr>What is Peer Mentoring?</vt:lpstr>
      <vt:lpstr>Characteristics of the Peer Mentoring Process</vt:lpstr>
      <vt:lpstr>What are the benefits for the mentee?</vt:lpstr>
      <vt:lpstr>Benefits for  the Mentee</vt:lpstr>
      <vt:lpstr>“I was challenge in my thinking and decision-making skills”</vt:lpstr>
      <vt:lpstr>“The instructors (peer mentors) questions helped  me to critically think”</vt:lpstr>
      <vt:lpstr>What are the benefits for the mentor?</vt:lpstr>
      <vt:lpstr>Benefits for  the Mentor</vt:lpstr>
      <vt:lpstr>Additional Benefits of Peer Mentoring?</vt:lpstr>
      <vt:lpstr>Challenges</vt:lpstr>
      <vt:lpstr>A Peer Mentor Program</vt:lpstr>
      <vt:lpstr>How might you take this approach and apply it into your own practice?</vt:lpstr>
      <vt:lpstr>Spirit of Mentoring</vt:lpstr>
      <vt:lpstr>Questions?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Orange Earth</dc:title>
  <dc:creator>PresenterMedia.com</dc:creator>
  <cp:lastModifiedBy>Christina Moore</cp:lastModifiedBy>
  <cp:revision>260</cp:revision>
  <dcterms:created xsi:type="dcterms:W3CDTF">2010-11-24T18:19:10Z</dcterms:created>
  <dcterms:modified xsi:type="dcterms:W3CDTF">2014-05-21T21:03:20Z</dcterms:modified>
</cp:coreProperties>
</file>